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403" r:id="rId2"/>
    <p:sldId id="411" r:id="rId3"/>
    <p:sldId id="464" r:id="rId4"/>
    <p:sldId id="436" r:id="rId5"/>
    <p:sldId id="457" r:id="rId6"/>
    <p:sldId id="458" r:id="rId7"/>
    <p:sldId id="437" r:id="rId8"/>
    <p:sldId id="422" r:id="rId9"/>
    <p:sldId id="467" r:id="rId10"/>
    <p:sldId id="425" r:id="rId11"/>
    <p:sldId id="461" r:id="rId12"/>
    <p:sldId id="454" r:id="rId13"/>
    <p:sldId id="441" r:id="rId14"/>
    <p:sldId id="465" r:id="rId15"/>
    <p:sldId id="445" r:id="rId16"/>
    <p:sldId id="434" r:id="rId17"/>
    <p:sldId id="462" r:id="rId18"/>
    <p:sldId id="432" r:id="rId19"/>
    <p:sldId id="453" r:id="rId20"/>
    <p:sldId id="435" r:id="rId21"/>
    <p:sldId id="438" r:id="rId22"/>
    <p:sldId id="448" r:id="rId23"/>
    <p:sldId id="449" r:id="rId24"/>
    <p:sldId id="450" r:id="rId25"/>
    <p:sldId id="451" r:id="rId26"/>
    <p:sldId id="447" r:id="rId27"/>
    <p:sldId id="427" r:id="rId28"/>
    <p:sldId id="460" r:id="rId29"/>
    <p:sldId id="444" r:id="rId30"/>
    <p:sldId id="446" r:id="rId31"/>
    <p:sldId id="452" r:id="rId32"/>
    <p:sldId id="418" r:id="rId33"/>
    <p:sldId id="463" r:id="rId34"/>
    <p:sldId id="466" r:id="rId35"/>
    <p:sldId id="33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FE0"/>
    <a:srgbClr val="536D88"/>
    <a:srgbClr val="536E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475478-7562-4552-A664-C1DCBE1E8D4D}" v="140" dt="2022-04-07T03:34:30.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p:restoredTop sz="94694"/>
  </p:normalViewPr>
  <p:slideViewPr>
    <p:cSldViewPr snapToGrid="0" snapToObjects="1">
      <p:cViewPr varScale="1">
        <p:scale>
          <a:sx n="82" d="100"/>
          <a:sy n="82" d="100"/>
        </p:scale>
        <p:origin x="902" y="29"/>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Joubert" userId="0f343486-af0b-4b31-a6a2-12fdf08e98e7" providerId="ADAL" clId="{B51C2E93-AEF0-471C-87F2-448440E20B91}"/>
    <pc:docChg chg="undo custSel addSld delSld modSld sldOrd">
      <pc:chgData name="Daniel Joubert" userId="0f343486-af0b-4b31-a6a2-12fdf08e98e7" providerId="ADAL" clId="{B51C2E93-AEF0-471C-87F2-448440E20B91}" dt="2021-11-04T06:30:01.785" v="1907" actId="20577"/>
      <pc:docMkLst>
        <pc:docMk/>
      </pc:docMkLst>
      <pc:sldChg chg="delSp modSp mod">
        <pc:chgData name="Daniel Joubert" userId="0f343486-af0b-4b31-a6a2-12fdf08e98e7" providerId="ADAL" clId="{B51C2E93-AEF0-471C-87F2-448440E20B91}" dt="2021-11-03T14:00:55.587" v="625" actId="20577"/>
        <pc:sldMkLst>
          <pc:docMk/>
          <pc:sldMk cId="2238117089" sldId="302"/>
        </pc:sldMkLst>
        <pc:spChg chg="mod">
          <ac:chgData name="Daniel Joubert" userId="0f343486-af0b-4b31-a6a2-12fdf08e98e7" providerId="ADAL" clId="{B51C2E93-AEF0-471C-87F2-448440E20B91}" dt="2021-11-03T12:15:54.878" v="32" actId="20577"/>
          <ac:spMkLst>
            <pc:docMk/>
            <pc:sldMk cId="2238117089" sldId="302"/>
            <ac:spMk id="2" creationId="{66AAAB64-4A1B-854C-9702-0E0CE673ADCD}"/>
          </ac:spMkLst>
        </pc:spChg>
        <pc:spChg chg="mod">
          <ac:chgData name="Daniel Joubert" userId="0f343486-af0b-4b31-a6a2-12fdf08e98e7" providerId="ADAL" clId="{B51C2E93-AEF0-471C-87F2-448440E20B91}" dt="2021-11-03T14:00:55.587" v="625" actId="20577"/>
          <ac:spMkLst>
            <pc:docMk/>
            <pc:sldMk cId="2238117089" sldId="302"/>
            <ac:spMk id="3" creationId="{C11712E6-A861-EE45-9311-B6F9AA7CD9CA}"/>
          </ac:spMkLst>
        </pc:spChg>
        <pc:spChg chg="del">
          <ac:chgData name="Daniel Joubert" userId="0f343486-af0b-4b31-a6a2-12fdf08e98e7" providerId="ADAL" clId="{B51C2E93-AEF0-471C-87F2-448440E20B91}" dt="2021-11-03T12:21:28.148" v="199" actId="478"/>
          <ac:spMkLst>
            <pc:docMk/>
            <pc:sldMk cId="2238117089" sldId="302"/>
            <ac:spMk id="4" creationId="{B70889E9-9188-5D4D-A876-B9159FDDDF46}"/>
          </ac:spMkLst>
        </pc:spChg>
      </pc:sldChg>
      <pc:sldChg chg="del">
        <pc:chgData name="Daniel Joubert" userId="0f343486-af0b-4b31-a6a2-12fdf08e98e7" providerId="ADAL" clId="{B51C2E93-AEF0-471C-87F2-448440E20B91}" dt="2021-11-03T12:13:06.238" v="0" actId="2696"/>
        <pc:sldMkLst>
          <pc:docMk/>
          <pc:sldMk cId="2043720545" sldId="317"/>
        </pc:sldMkLst>
      </pc:sldChg>
      <pc:sldChg chg="del">
        <pc:chgData name="Daniel Joubert" userId="0f343486-af0b-4b31-a6a2-12fdf08e98e7" providerId="ADAL" clId="{B51C2E93-AEF0-471C-87F2-448440E20B91}" dt="2021-11-03T12:13:30.198" v="1" actId="2696"/>
        <pc:sldMkLst>
          <pc:docMk/>
          <pc:sldMk cId="1981931288" sldId="320"/>
        </pc:sldMkLst>
      </pc:sldChg>
      <pc:sldChg chg="del">
        <pc:chgData name="Daniel Joubert" userId="0f343486-af0b-4b31-a6a2-12fdf08e98e7" providerId="ADAL" clId="{B51C2E93-AEF0-471C-87F2-448440E20B91}" dt="2021-11-03T12:23:15.876" v="203" actId="2696"/>
        <pc:sldMkLst>
          <pc:docMk/>
          <pc:sldMk cId="2737222149" sldId="385"/>
        </pc:sldMkLst>
      </pc:sldChg>
      <pc:sldChg chg="delSp del mod ord">
        <pc:chgData name="Daniel Joubert" userId="0f343486-af0b-4b31-a6a2-12fdf08e98e7" providerId="ADAL" clId="{B51C2E93-AEF0-471C-87F2-448440E20B91}" dt="2021-11-03T12:31:57.954" v="265" actId="2696"/>
        <pc:sldMkLst>
          <pc:docMk/>
          <pc:sldMk cId="1283892592" sldId="386"/>
        </pc:sldMkLst>
        <pc:spChg chg="del">
          <ac:chgData name="Daniel Joubert" userId="0f343486-af0b-4b31-a6a2-12fdf08e98e7" providerId="ADAL" clId="{B51C2E93-AEF0-471C-87F2-448440E20B91}" dt="2021-11-03T12:21:31.511" v="200" actId="478"/>
          <ac:spMkLst>
            <pc:docMk/>
            <pc:sldMk cId="1283892592" sldId="386"/>
            <ac:spMk id="4" creationId="{B70889E9-9188-5D4D-A876-B9159FDDDF46}"/>
          </ac:spMkLst>
        </pc:spChg>
      </pc:sldChg>
      <pc:sldChg chg="addSp delSp modSp mod">
        <pc:chgData name="Daniel Joubert" userId="0f343486-af0b-4b31-a6a2-12fdf08e98e7" providerId="ADAL" clId="{B51C2E93-AEF0-471C-87F2-448440E20B91}" dt="2021-11-04T03:15:35.848" v="1734" actId="20577"/>
        <pc:sldMkLst>
          <pc:docMk/>
          <pc:sldMk cId="1105435965" sldId="405"/>
        </pc:sldMkLst>
        <pc:spChg chg="add del mod">
          <ac:chgData name="Daniel Joubert" userId="0f343486-af0b-4b31-a6a2-12fdf08e98e7" providerId="ADAL" clId="{B51C2E93-AEF0-471C-87F2-448440E20B91}" dt="2021-11-03T13:22:00.274" v="502" actId="478"/>
          <ac:spMkLst>
            <pc:docMk/>
            <pc:sldMk cId="1105435965" sldId="405"/>
            <ac:spMk id="11" creationId="{61CD0A14-B9F4-478E-9484-A6D57E939F96}"/>
          </ac:spMkLst>
        </pc:spChg>
        <pc:spChg chg="add mod">
          <ac:chgData name="Daniel Joubert" userId="0f343486-af0b-4b31-a6a2-12fdf08e98e7" providerId="ADAL" clId="{B51C2E93-AEF0-471C-87F2-448440E20B91}" dt="2021-11-04T03:15:35.848" v="1734" actId="20577"/>
          <ac:spMkLst>
            <pc:docMk/>
            <pc:sldMk cId="1105435965" sldId="405"/>
            <ac:spMk id="12" creationId="{B6200CA0-3206-4F91-B75D-553D512A287F}"/>
          </ac:spMkLst>
        </pc:spChg>
      </pc:sldChg>
      <pc:sldChg chg="addSp modSp mod">
        <pc:chgData name="Daniel Joubert" userId="0f343486-af0b-4b31-a6a2-12fdf08e98e7" providerId="ADAL" clId="{B51C2E93-AEF0-471C-87F2-448440E20B91}" dt="2021-11-04T03:15:42.734" v="1741" actId="20577"/>
        <pc:sldMkLst>
          <pc:docMk/>
          <pc:sldMk cId="2416669370" sldId="406"/>
        </pc:sldMkLst>
        <pc:spChg chg="add mod">
          <ac:chgData name="Daniel Joubert" userId="0f343486-af0b-4b31-a6a2-12fdf08e98e7" providerId="ADAL" clId="{B51C2E93-AEF0-471C-87F2-448440E20B91}" dt="2021-11-04T03:15:42.734" v="1741" actId="20577"/>
          <ac:spMkLst>
            <pc:docMk/>
            <pc:sldMk cId="2416669370" sldId="406"/>
            <ac:spMk id="7" creationId="{22FDE3B3-330E-4A49-8388-2A1266F726BC}"/>
          </ac:spMkLst>
        </pc:spChg>
      </pc:sldChg>
      <pc:sldChg chg="delSp modSp add mod">
        <pc:chgData name="Daniel Joubert" userId="0f343486-af0b-4b31-a6a2-12fdf08e98e7" providerId="ADAL" clId="{B51C2E93-AEF0-471C-87F2-448440E20B91}" dt="2021-11-04T02:58:08.789" v="1506" actId="20577"/>
        <pc:sldMkLst>
          <pc:docMk/>
          <pc:sldMk cId="4010181288" sldId="407"/>
        </pc:sldMkLst>
        <pc:spChg chg="mod">
          <ac:chgData name="Daniel Joubert" userId="0f343486-af0b-4b31-a6a2-12fdf08e98e7" providerId="ADAL" clId="{B51C2E93-AEF0-471C-87F2-448440E20B91}" dt="2021-11-03T12:20:14.725" v="184" actId="20577"/>
          <ac:spMkLst>
            <pc:docMk/>
            <pc:sldMk cId="4010181288" sldId="407"/>
            <ac:spMk id="2" creationId="{66AAAB64-4A1B-854C-9702-0E0CE673ADCD}"/>
          </ac:spMkLst>
        </pc:spChg>
        <pc:spChg chg="mod">
          <ac:chgData name="Daniel Joubert" userId="0f343486-af0b-4b31-a6a2-12fdf08e98e7" providerId="ADAL" clId="{B51C2E93-AEF0-471C-87F2-448440E20B91}" dt="2021-11-04T02:58:08.789" v="1506" actId="20577"/>
          <ac:spMkLst>
            <pc:docMk/>
            <pc:sldMk cId="4010181288" sldId="407"/>
            <ac:spMk id="3" creationId="{C11712E6-A861-EE45-9311-B6F9AA7CD9CA}"/>
          </ac:spMkLst>
        </pc:spChg>
        <pc:spChg chg="del">
          <ac:chgData name="Daniel Joubert" userId="0f343486-af0b-4b31-a6a2-12fdf08e98e7" providerId="ADAL" clId="{B51C2E93-AEF0-471C-87F2-448440E20B91}" dt="2021-11-03T12:21:21.711" v="197" actId="478"/>
          <ac:spMkLst>
            <pc:docMk/>
            <pc:sldMk cId="4010181288" sldId="407"/>
            <ac:spMk id="4" creationId="{B70889E9-9188-5D4D-A876-B9159FDDDF46}"/>
          </ac:spMkLst>
        </pc:spChg>
      </pc:sldChg>
      <pc:sldChg chg="delSp modSp add mod">
        <pc:chgData name="Daniel Joubert" userId="0f343486-af0b-4b31-a6a2-12fdf08e98e7" providerId="ADAL" clId="{B51C2E93-AEF0-471C-87F2-448440E20B91}" dt="2021-11-03T12:21:25.156" v="198" actId="478"/>
        <pc:sldMkLst>
          <pc:docMk/>
          <pc:sldMk cId="3819366967" sldId="408"/>
        </pc:sldMkLst>
        <pc:spChg chg="mod">
          <ac:chgData name="Daniel Joubert" userId="0f343486-af0b-4b31-a6a2-12fdf08e98e7" providerId="ADAL" clId="{B51C2E93-AEF0-471C-87F2-448440E20B91}" dt="2021-11-03T12:19:02.639" v="163" actId="20577"/>
          <ac:spMkLst>
            <pc:docMk/>
            <pc:sldMk cId="3819366967" sldId="408"/>
            <ac:spMk id="3" creationId="{C11712E6-A861-EE45-9311-B6F9AA7CD9CA}"/>
          </ac:spMkLst>
        </pc:spChg>
        <pc:spChg chg="del">
          <ac:chgData name="Daniel Joubert" userId="0f343486-af0b-4b31-a6a2-12fdf08e98e7" providerId="ADAL" clId="{B51C2E93-AEF0-471C-87F2-448440E20B91}" dt="2021-11-03T12:21:25.156" v="198" actId="478"/>
          <ac:spMkLst>
            <pc:docMk/>
            <pc:sldMk cId="3819366967" sldId="408"/>
            <ac:spMk id="4" creationId="{B70889E9-9188-5D4D-A876-B9159FDDDF46}"/>
          </ac:spMkLst>
        </pc:spChg>
      </pc:sldChg>
      <pc:sldChg chg="delSp modSp add mod">
        <pc:chgData name="Daniel Joubert" userId="0f343486-af0b-4b31-a6a2-12fdf08e98e7" providerId="ADAL" clId="{B51C2E93-AEF0-471C-87F2-448440E20B91}" dt="2021-11-04T03:11:42.502" v="1593" actId="20577"/>
        <pc:sldMkLst>
          <pc:docMk/>
          <pc:sldMk cId="643805890" sldId="409"/>
        </pc:sldMkLst>
        <pc:spChg chg="mod">
          <ac:chgData name="Daniel Joubert" userId="0f343486-af0b-4b31-a6a2-12fdf08e98e7" providerId="ADAL" clId="{B51C2E93-AEF0-471C-87F2-448440E20B91}" dt="2021-11-03T12:20:54.084" v="192" actId="6549"/>
          <ac:spMkLst>
            <pc:docMk/>
            <pc:sldMk cId="643805890" sldId="409"/>
            <ac:spMk id="2" creationId="{66AAAB64-4A1B-854C-9702-0E0CE673ADCD}"/>
          </ac:spMkLst>
        </pc:spChg>
        <pc:spChg chg="mod">
          <ac:chgData name="Daniel Joubert" userId="0f343486-af0b-4b31-a6a2-12fdf08e98e7" providerId="ADAL" clId="{B51C2E93-AEF0-471C-87F2-448440E20B91}" dt="2021-11-04T03:11:42.502" v="1593" actId="20577"/>
          <ac:spMkLst>
            <pc:docMk/>
            <pc:sldMk cId="643805890" sldId="409"/>
            <ac:spMk id="3" creationId="{C11712E6-A861-EE45-9311-B6F9AA7CD9CA}"/>
          </ac:spMkLst>
        </pc:spChg>
        <pc:spChg chg="del mod">
          <ac:chgData name="Daniel Joubert" userId="0f343486-af0b-4b31-a6a2-12fdf08e98e7" providerId="ADAL" clId="{B51C2E93-AEF0-471C-87F2-448440E20B91}" dt="2021-11-03T12:21:18.348" v="196" actId="478"/>
          <ac:spMkLst>
            <pc:docMk/>
            <pc:sldMk cId="643805890" sldId="409"/>
            <ac:spMk id="4" creationId="{B70889E9-9188-5D4D-A876-B9159FDDDF46}"/>
          </ac:spMkLst>
        </pc:spChg>
      </pc:sldChg>
      <pc:sldChg chg="modSp add mod">
        <pc:chgData name="Daniel Joubert" userId="0f343486-af0b-4b31-a6a2-12fdf08e98e7" providerId="ADAL" clId="{B51C2E93-AEF0-471C-87F2-448440E20B91}" dt="2021-11-04T03:05:31.333" v="1550" actId="20577"/>
        <pc:sldMkLst>
          <pc:docMk/>
          <pc:sldMk cId="1631237185" sldId="410"/>
        </pc:sldMkLst>
        <pc:spChg chg="mod">
          <ac:chgData name="Daniel Joubert" userId="0f343486-af0b-4b31-a6a2-12fdf08e98e7" providerId="ADAL" clId="{B51C2E93-AEF0-471C-87F2-448440E20B91}" dt="2021-11-03T12:25:15.151" v="210" actId="20577"/>
          <ac:spMkLst>
            <pc:docMk/>
            <pc:sldMk cId="1631237185" sldId="410"/>
            <ac:spMk id="2" creationId="{66AAAB64-4A1B-854C-9702-0E0CE673ADCD}"/>
          </ac:spMkLst>
        </pc:spChg>
        <pc:spChg chg="mod">
          <ac:chgData name="Daniel Joubert" userId="0f343486-af0b-4b31-a6a2-12fdf08e98e7" providerId="ADAL" clId="{B51C2E93-AEF0-471C-87F2-448440E20B91}" dt="2021-11-04T03:05:31.333" v="1550" actId="20577"/>
          <ac:spMkLst>
            <pc:docMk/>
            <pc:sldMk cId="1631237185" sldId="410"/>
            <ac:spMk id="3" creationId="{C11712E6-A861-EE45-9311-B6F9AA7CD9CA}"/>
          </ac:spMkLst>
        </pc:spChg>
      </pc:sldChg>
      <pc:sldChg chg="modSp add mod">
        <pc:chgData name="Daniel Joubert" userId="0f343486-af0b-4b31-a6a2-12fdf08e98e7" providerId="ADAL" clId="{B51C2E93-AEF0-471C-87F2-448440E20B91}" dt="2021-11-03T12:30:27.247" v="239" actId="20577"/>
        <pc:sldMkLst>
          <pc:docMk/>
          <pc:sldMk cId="111484031" sldId="411"/>
        </pc:sldMkLst>
        <pc:spChg chg="mod">
          <ac:chgData name="Daniel Joubert" userId="0f343486-af0b-4b31-a6a2-12fdf08e98e7" providerId="ADAL" clId="{B51C2E93-AEF0-471C-87F2-448440E20B91}" dt="2021-11-03T12:30:27.247" v="239" actId="20577"/>
          <ac:spMkLst>
            <pc:docMk/>
            <pc:sldMk cId="111484031" sldId="411"/>
            <ac:spMk id="2" creationId="{66AAAB64-4A1B-854C-9702-0E0CE673ADCD}"/>
          </ac:spMkLst>
        </pc:spChg>
        <pc:spChg chg="mod">
          <ac:chgData name="Daniel Joubert" userId="0f343486-af0b-4b31-a6a2-12fdf08e98e7" providerId="ADAL" clId="{B51C2E93-AEF0-471C-87F2-448440E20B91}" dt="2021-11-03T12:30:18.984" v="234"/>
          <ac:spMkLst>
            <pc:docMk/>
            <pc:sldMk cId="111484031" sldId="411"/>
            <ac:spMk id="3" creationId="{C11712E6-A861-EE45-9311-B6F9AA7CD9CA}"/>
          </ac:spMkLst>
        </pc:spChg>
      </pc:sldChg>
      <pc:sldChg chg="modSp add mod modShow">
        <pc:chgData name="Daniel Joubert" userId="0f343486-af0b-4b31-a6a2-12fdf08e98e7" providerId="ADAL" clId="{B51C2E93-AEF0-471C-87F2-448440E20B91}" dt="2021-11-03T14:18:00.520" v="907" actId="729"/>
        <pc:sldMkLst>
          <pc:docMk/>
          <pc:sldMk cId="3435588560" sldId="412"/>
        </pc:sldMkLst>
        <pc:spChg chg="mod">
          <ac:chgData name="Daniel Joubert" userId="0f343486-af0b-4b31-a6a2-12fdf08e98e7" providerId="ADAL" clId="{B51C2E93-AEF0-471C-87F2-448440E20B91}" dt="2021-11-03T12:31:12.834" v="263" actId="20577"/>
          <ac:spMkLst>
            <pc:docMk/>
            <pc:sldMk cId="3435588560" sldId="412"/>
            <ac:spMk id="2" creationId="{66AAAB64-4A1B-854C-9702-0E0CE673ADCD}"/>
          </ac:spMkLst>
        </pc:spChg>
        <pc:spChg chg="mod">
          <ac:chgData name="Daniel Joubert" userId="0f343486-af0b-4b31-a6a2-12fdf08e98e7" providerId="ADAL" clId="{B51C2E93-AEF0-471C-87F2-448440E20B91}" dt="2021-11-03T12:31:19.441" v="264"/>
          <ac:spMkLst>
            <pc:docMk/>
            <pc:sldMk cId="3435588560" sldId="412"/>
            <ac:spMk id="3" creationId="{C11712E6-A861-EE45-9311-B6F9AA7CD9CA}"/>
          </ac:spMkLst>
        </pc:spChg>
      </pc:sldChg>
      <pc:sldChg chg="modSp add mod">
        <pc:chgData name="Daniel Joubert" userId="0f343486-af0b-4b31-a6a2-12fdf08e98e7" providerId="ADAL" clId="{B51C2E93-AEF0-471C-87F2-448440E20B91}" dt="2021-11-03T14:19:25.978" v="975" actId="20577"/>
        <pc:sldMkLst>
          <pc:docMk/>
          <pc:sldMk cId="878630582" sldId="413"/>
        </pc:sldMkLst>
        <pc:spChg chg="mod">
          <ac:chgData name="Daniel Joubert" userId="0f343486-af0b-4b31-a6a2-12fdf08e98e7" providerId="ADAL" clId="{B51C2E93-AEF0-471C-87F2-448440E20B91}" dt="2021-11-03T12:32:17.729" v="270"/>
          <ac:spMkLst>
            <pc:docMk/>
            <pc:sldMk cId="878630582" sldId="413"/>
            <ac:spMk id="2" creationId="{66AAAB64-4A1B-854C-9702-0E0CE673ADCD}"/>
          </ac:spMkLst>
        </pc:spChg>
        <pc:spChg chg="mod">
          <ac:chgData name="Daniel Joubert" userId="0f343486-af0b-4b31-a6a2-12fdf08e98e7" providerId="ADAL" clId="{B51C2E93-AEF0-471C-87F2-448440E20B91}" dt="2021-11-03T14:19:25.978" v="975" actId="20577"/>
          <ac:spMkLst>
            <pc:docMk/>
            <pc:sldMk cId="878630582" sldId="413"/>
            <ac:spMk id="3" creationId="{C11712E6-A861-EE45-9311-B6F9AA7CD9CA}"/>
          </ac:spMkLst>
        </pc:spChg>
      </pc:sldChg>
      <pc:sldChg chg="modSp add mod">
        <pc:chgData name="Daniel Joubert" userId="0f343486-af0b-4b31-a6a2-12fdf08e98e7" providerId="ADAL" clId="{B51C2E93-AEF0-471C-87F2-448440E20B91}" dt="2021-11-03T14:21:47.237" v="987" actId="20577"/>
        <pc:sldMkLst>
          <pc:docMk/>
          <pc:sldMk cId="677085887" sldId="414"/>
        </pc:sldMkLst>
        <pc:spChg chg="mod">
          <ac:chgData name="Daniel Joubert" userId="0f343486-af0b-4b31-a6a2-12fdf08e98e7" providerId="ADAL" clId="{B51C2E93-AEF0-471C-87F2-448440E20B91}" dt="2021-11-03T12:32:59.447" v="282" actId="20577"/>
          <ac:spMkLst>
            <pc:docMk/>
            <pc:sldMk cId="677085887" sldId="414"/>
            <ac:spMk id="2" creationId="{66AAAB64-4A1B-854C-9702-0E0CE673ADCD}"/>
          </ac:spMkLst>
        </pc:spChg>
        <pc:spChg chg="mod">
          <ac:chgData name="Daniel Joubert" userId="0f343486-af0b-4b31-a6a2-12fdf08e98e7" providerId="ADAL" clId="{B51C2E93-AEF0-471C-87F2-448440E20B91}" dt="2021-11-03T14:21:47.237" v="987" actId="20577"/>
          <ac:spMkLst>
            <pc:docMk/>
            <pc:sldMk cId="677085887" sldId="414"/>
            <ac:spMk id="3" creationId="{C11712E6-A861-EE45-9311-B6F9AA7CD9CA}"/>
          </ac:spMkLst>
        </pc:spChg>
      </pc:sldChg>
      <pc:sldChg chg="modSp add mod">
        <pc:chgData name="Daniel Joubert" userId="0f343486-af0b-4b31-a6a2-12fdf08e98e7" providerId="ADAL" clId="{B51C2E93-AEF0-471C-87F2-448440E20B91}" dt="2021-11-04T06:30:01.785" v="1907" actId="20577"/>
        <pc:sldMkLst>
          <pc:docMk/>
          <pc:sldMk cId="2074859869" sldId="415"/>
        </pc:sldMkLst>
        <pc:spChg chg="mod">
          <ac:chgData name="Daniel Joubert" userId="0f343486-af0b-4b31-a6a2-12fdf08e98e7" providerId="ADAL" clId="{B51C2E93-AEF0-471C-87F2-448440E20B91}" dt="2021-11-03T12:46:31.482" v="335" actId="20577"/>
          <ac:spMkLst>
            <pc:docMk/>
            <pc:sldMk cId="2074859869" sldId="415"/>
            <ac:spMk id="2" creationId="{66AAAB64-4A1B-854C-9702-0E0CE673ADCD}"/>
          </ac:spMkLst>
        </pc:spChg>
        <pc:spChg chg="mod">
          <ac:chgData name="Daniel Joubert" userId="0f343486-af0b-4b31-a6a2-12fdf08e98e7" providerId="ADAL" clId="{B51C2E93-AEF0-471C-87F2-448440E20B91}" dt="2021-11-04T06:30:01.785" v="1907" actId="20577"/>
          <ac:spMkLst>
            <pc:docMk/>
            <pc:sldMk cId="2074859869" sldId="415"/>
            <ac:spMk id="3" creationId="{C11712E6-A861-EE45-9311-B6F9AA7CD9CA}"/>
          </ac:spMkLst>
        </pc:spChg>
      </pc:sldChg>
      <pc:sldChg chg="add del">
        <pc:chgData name="Daniel Joubert" userId="0f343486-af0b-4b31-a6a2-12fdf08e98e7" providerId="ADAL" clId="{B51C2E93-AEF0-471C-87F2-448440E20B91}" dt="2021-11-03T12:54:16.226" v="394" actId="2696"/>
        <pc:sldMkLst>
          <pc:docMk/>
          <pc:sldMk cId="728170358" sldId="416"/>
        </pc:sldMkLst>
      </pc:sldChg>
      <pc:sldChg chg="modSp add mod">
        <pc:chgData name="Daniel Joubert" userId="0f343486-af0b-4b31-a6a2-12fdf08e98e7" providerId="ADAL" clId="{B51C2E93-AEF0-471C-87F2-448440E20B91}" dt="2021-11-04T03:14:58.743" v="1727" actId="20577"/>
        <pc:sldMkLst>
          <pc:docMk/>
          <pc:sldMk cId="3186052448" sldId="417"/>
        </pc:sldMkLst>
        <pc:spChg chg="mod">
          <ac:chgData name="Daniel Joubert" userId="0f343486-af0b-4b31-a6a2-12fdf08e98e7" providerId="ADAL" clId="{B51C2E93-AEF0-471C-87F2-448440E20B91}" dt="2021-11-04T03:14:43.774" v="1725" actId="20577"/>
          <ac:spMkLst>
            <pc:docMk/>
            <pc:sldMk cId="3186052448" sldId="417"/>
            <ac:spMk id="2" creationId="{66AAAB64-4A1B-854C-9702-0E0CE673ADCD}"/>
          </ac:spMkLst>
        </pc:spChg>
        <pc:spChg chg="mod">
          <ac:chgData name="Daniel Joubert" userId="0f343486-af0b-4b31-a6a2-12fdf08e98e7" providerId="ADAL" clId="{B51C2E93-AEF0-471C-87F2-448440E20B91}" dt="2021-11-04T03:14:58.743" v="1727" actId="20577"/>
          <ac:spMkLst>
            <pc:docMk/>
            <pc:sldMk cId="3186052448" sldId="417"/>
            <ac:spMk id="3" creationId="{C11712E6-A861-EE45-9311-B6F9AA7CD9CA}"/>
          </ac:spMkLst>
        </pc:spChg>
      </pc:sldChg>
      <pc:sldChg chg="addSp delSp modSp add mod">
        <pc:chgData name="Daniel Joubert" userId="0f343486-af0b-4b31-a6a2-12fdf08e98e7" providerId="ADAL" clId="{B51C2E93-AEF0-471C-87F2-448440E20B91}" dt="2021-11-04T02:42:38.869" v="1111" actId="1076"/>
        <pc:sldMkLst>
          <pc:docMk/>
          <pc:sldMk cId="4285442055" sldId="418"/>
        </pc:sldMkLst>
        <pc:spChg chg="del mod">
          <ac:chgData name="Daniel Joubert" userId="0f343486-af0b-4b31-a6a2-12fdf08e98e7" providerId="ADAL" clId="{B51C2E93-AEF0-471C-87F2-448440E20B91}" dt="2021-11-03T12:58:43.594" v="472" actId="22"/>
          <ac:spMkLst>
            <pc:docMk/>
            <pc:sldMk cId="4285442055" sldId="418"/>
            <ac:spMk id="3" creationId="{C11712E6-A861-EE45-9311-B6F9AA7CD9CA}"/>
          </ac:spMkLst>
        </pc:spChg>
        <pc:spChg chg="add mod">
          <ac:chgData name="Daniel Joubert" userId="0f343486-af0b-4b31-a6a2-12fdf08e98e7" providerId="ADAL" clId="{B51C2E93-AEF0-471C-87F2-448440E20B91}" dt="2021-11-04T02:42:18.488" v="1095" actId="478"/>
          <ac:spMkLst>
            <pc:docMk/>
            <pc:sldMk cId="4285442055" sldId="418"/>
            <ac:spMk id="7" creationId="{91B3EB55-DA9F-4A5E-9BC6-8CDB8F547580}"/>
          </ac:spMkLst>
        </pc:spChg>
        <pc:picChg chg="add del mod ord">
          <ac:chgData name="Daniel Joubert" userId="0f343486-af0b-4b31-a6a2-12fdf08e98e7" providerId="ADAL" clId="{B51C2E93-AEF0-471C-87F2-448440E20B91}" dt="2021-11-04T02:42:18.488" v="1095" actId="478"/>
          <ac:picMkLst>
            <pc:docMk/>
            <pc:sldMk cId="4285442055" sldId="418"/>
            <ac:picMk id="5" creationId="{25E92585-878B-4C64-AA35-7BA63DD66A3A}"/>
          </ac:picMkLst>
        </pc:picChg>
        <pc:picChg chg="add mod">
          <ac:chgData name="Daniel Joubert" userId="0f343486-af0b-4b31-a6a2-12fdf08e98e7" providerId="ADAL" clId="{B51C2E93-AEF0-471C-87F2-448440E20B91}" dt="2021-11-04T02:42:38.869" v="1111" actId="1076"/>
          <ac:picMkLst>
            <pc:docMk/>
            <pc:sldMk cId="4285442055" sldId="418"/>
            <ac:picMk id="9" creationId="{AA5F71E5-D0FE-4C52-A665-EE7EC3C49DCB}"/>
          </ac:picMkLst>
        </pc:picChg>
      </pc:sldChg>
      <pc:sldChg chg="addSp delSp modSp add mod">
        <pc:chgData name="Daniel Joubert" userId="0f343486-af0b-4b31-a6a2-12fdf08e98e7" providerId="ADAL" clId="{B51C2E93-AEF0-471C-87F2-448440E20B91}" dt="2021-11-03T13:03:19.534" v="482" actId="1076"/>
        <pc:sldMkLst>
          <pc:docMk/>
          <pc:sldMk cId="1519693870" sldId="419"/>
        </pc:sldMkLst>
        <pc:spChg chg="del mod">
          <ac:chgData name="Daniel Joubert" userId="0f343486-af0b-4b31-a6a2-12fdf08e98e7" providerId="ADAL" clId="{B51C2E93-AEF0-471C-87F2-448440E20B91}" dt="2021-11-03T13:03:09.332" v="480" actId="22"/>
          <ac:spMkLst>
            <pc:docMk/>
            <pc:sldMk cId="1519693870" sldId="419"/>
            <ac:spMk id="3" creationId="{C11712E6-A861-EE45-9311-B6F9AA7CD9CA}"/>
          </ac:spMkLst>
        </pc:spChg>
        <pc:picChg chg="add mod ord">
          <ac:chgData name="Daniel Joubert" userId="0f343486-af0b-4b31-a6a2-12fdf08e98e7" providerId="ADAL" clId="{B51C2E93-AEF0-471C-87F2-448440E20B91}" dt="2021-11-03T13:03:19.534" v="482" actId="1076"/>
          <ac:picMkLst>
            <pc:docMk/>
            <pc:sldMk cId="1519693870" sldId="419"/>
            <ac:picMk id="5" creationId="{8A5E3E02-D67F-48C8-9540-E3B55BECC89D}"/>
          </ac:picMkLst>
        </pc:picChg>
      </pc:sldChg>
      <pc:sldChg chg="addSp delSp modSp add mod">
        <pc:chgData name="Daniel Joubert" userId="0f343486-af0b-4b31-a6a2-12fdf08e98e7" providerId="ADAL" clId="{B51C2E93-AEF0-471C-87F2-448440E20B91}" dt="2021-11-04T02:55:37.643" v="1480" actId="20577"/>
        <pc:sldMkLst>
          <pc:docMk/>
          <pc:sldMk cId="4034516267" sldId="420"/>
        </pc:sldMkLst>
        <pc:spChg chg="mod">
          <ac:chgData name="Daniel Joubert" userId="0f343486-af0b-4b31-a6a2-12fdf08e98e7" providerId="ADAL" clId="{B51C2E93-AEF0-471C-87F2-448440E20B91}" dt="2021-11-04T02:50:13.334" v="1366" actId="20577"/>
          <ac:spMkLst>
            <pc:docMk/>
            <pc:sldMk cId="4034516267" sldId="420"/>
            <ac:spMk id="2" creationId="{66AAAB64-4A1B-854C-9702-0E0CE673ADCD}"/>
          </ac:spMkLst>
        </pc:spChg>
        <pc:spChg chg="add del mod">
          <ac:chgData name="Daniel Joubert" userId="0f343486-af0b-4b31-a6a2-12fdf08e98e7" providerId="ADAL" clId="{B51C2E93-AEF0-471C-87F2-448440E20B91}" dt="2021-11-04T02:55:37.643" v="1480" actId="20577"/>
          <ac:spMkLst>
            <pc:docMk/>
            <pc:sldMk cId="4034516267" sldId="420"/>
            <ac:spMk id="7" creationId="{91B3EB55-DA9F-4A5E-9BC6-8CDB8F547580}"/>
          </ac:spMkLst>
        </pc:spChg>
        <pc:picChg chg="add del mod ord">
          <ac:chgData name="Daniel Joubert" userId="0f343486-af0b-4b31-a6a2-12fdf08e98e7" providerId="ADAL" clId="{B51C2E93-AEF0-471C-87F2-448440E20B91}" dt="2021-11-04T02:51:20.847" v="1368" actId="22"/>
          <ac:picMkLst>
            <pc:docMk/>
            <pc:sldMk cId="4034516267" sldId="420"/>
            <ac:picMk id="4" creationId="{5006F934-752F-4941-81C5-FED39CF258C5}"/>
          </ac:picMkLst>
        </pc:picChg>
        <pc:picChg chg="add mod">
          <ac:chgData name="Daniel Joubert" userId="0f343486-af0b-4b31-a6a2-12fdf08e98e7" providerId="ADAL" clId="{B51C2E93-AEF0-471C-87F2-448440E20B91}" dt="2021-11-04T02:54:58.083" v="1443" actId="1076"/>
          <ac:picMkLst>
            <pc:docMk/>
            <pc:sldMk cId="4034516267" sldId="420"/>
            <ac:picMk id="6" creationId="{D6836144-7F7C-4E76-99A1-45E39012C01E}"/>
          </ac:picMkLst>
        </pc:picChg>
        <pc:picChg chg="del">
          <ac:chgData name="Daniel Joubert" userId="0f343486-af0b-4b31-a6a2-12fdf08e98e7" providerId="ADAL" clId="{B51C2E93-AEF0-471C-87F2-448440E20B91}" dt="2021-11-04T02:48:02.782" v="1360" actId="478"/>
          <ac:picMkLst>
            <pc:docMk/>
            <pc:sldMk cId="4034516267" sldId="420"/>
            <ac:picMk id="9" creationId="{AA5F71E5-D0FE-4C52-A665-EE7EC3C49DCB}"/>
          </ac:picMkLst>
        </pc:picChg>
        <pc:picChg chg="add mod">
          <ac:chgData name="Daniel Joubert" userId="0f343486-af0b-4b31-a6a2-12fdf08e98e7" providerId="ADAL" clId="{B51C2E93-AEF0-471C-87F2-448440E20B91}" dt="2021-11-04T02:55:08.387" v="1446" actId="1076"/>
          <ac:picMkLst>
            <pc:docMk/>
            <pc:sldMk cId="4034516267" sldId="420"/>
            <ac:picMk id="10" creationId="{BB9EDE16-9CBA-4C77-B48B-899928E5F3D6}"/>
          </ac:picMkLst>
        </pc:picChg>
      </pc:sldChg>
      <pc:sldChg chg="addSp delSp modSp add mod">
        <pc:chgData name="Daniel Joubert" userId="0f343486-af0b-4b31-a6a2-12fdf08e98e7" providerId="ADAL" clId="{B51C2E93-AEF0-471C-87F2-448440E20B91}" dt="2021-11-04T03:11:10.549" v="1553" actId="22"/>
        <pc:sldMkLst>
          <pc:docMk/>
          <pc:sldMk cId="2954512623" sldId="421"/>
        </pc:sldMkLst>
        <pc:spChg chg="del mod">
          <ac:chgData name="Daniel Joubert" userId="0f343486-af0b-4b31-a6a2-12fdf08e98e7" providerId="ADAL" clId="{B51C2E93-AEF0-471C-87F2-448440E20B91}" dt="2021-11-04T03:11:10.549" v="1553" actId="22"/>
          <ac:spMkLst>
            <pc:docMk/>
            <pc:sldMk cId="2954512623" sldId="421"/>
            <ac:spMk id="3" creationId="{C11712E6-A861-EE45-9311-B6F9AA7CD9CA}"/>
          </ac:spMkLst>
        </pc:spChg>
        <pc:picChg chg="add mod ord">
          <ac:chgData name="Daniel Joubert" userId="0f343486-af0b-4b31-a6a2-12fdf08e98e7" providerId="ADAL" clId="{B51C2E93-AEF0-471C-87F2-448440E20B91}" dt="2021-11-04T03:11:10.549" v="1553" actId="22"/>
          <ac:picMkLst>
            <pc:docMk/>
            <pc:sldMk cId="2954512623" sldId="421"/>
            <ac:picMk id="5" creationId="{7F3A85E5-8107-4D9B-9992-872F6F5A386B}"/>
          </ac:picMkLst>
        </pc:picChg>
      </pc:sldChg>
    </pc:docChg>
  </pc:docChgLst>
  <pc:docChgLst>
    <pc:chgData name="Daniel Joubert" userId="0f343486-af0b-4b31-a6a2-12fdf08e98e7" providerId="ADAL" clId="{6B475478-7562-4552-A664-C1DCBE1E8D4D}"/>
    <pc:docChg chg="undo custSel addSld delSld modSld sldOrd modMainMaster">
      <pc:chgData name="Daniel Joubert" userId="0f343486-af0b-4b31-a6a2-12fdf08e98e7" providerId="ADAL" clId="{6B475478-7562-4552-A664-C1DCBE1E8D4D}" dt="2022-04-11T08:50:26.026" v="8414" actId="20577"/>
      <pc:docMkLst>
        <pc:docMk/>
      </pc:docMkLst>
      <pc:sldChg chg="modSp mod">
        <pc:chgData name="Daniel Joubert" userId="0f343486-af0b-4b31-a6a2-12fdf08e98e7" providerId="ADAL" clId="{6B475478-7562-4552-A664-C1DCBE1E8D4D}" dt="2022-03-21T10:13:45.374" v="3160" actId="14100"/>
        <pc:sldMkLst>
          <pc:docMk/>
          <pc:sldMk cId="188023914" sldId="403"/>
        </pc:sldMkLst>
        <pc:spChg chg="mod">
          <ac:chgData name="Daniel Joubert" userId="0f343486-af0b-4b31-a6a2-12fdf08e98e7" providerId="ADAL" clId="{6B475478-7562-4552-A664-C1DCBE1E8D4D}" dt="2022-03-14T13:02:51.908" v="1181" actId="20577"/>
          <ac:spMkLst>
            <pc:docMk/>
            <pc:sldMk cId="188023914" sldId="403"/>
            <ac:spMk id="4" creationId="{E80094E3-ED3B-744A-9E2B-670A87589C50}"/>
          </ac:spMkLst>
        </pc:spChg>
        <pc:spChg chg="mod">
          <ac:chgData name="Daniel Joubert" userId="0f343486-af0b-4b31-a6a2-12fdf08e98e7" providerId="ADAL" clId="{6B475478-7562-4552-A664-C1DCBE1E8D4D}" dt="2022-03-21T10:13:45.374" v="3160" actId="14100"/>
          <ac:spMkLst>
            <pc:docMk/>
            <pc:sldMk cId="188023914" sldId="403"/>
            <ac:spMk id="5" creationId="{D383C9F9-6609-F344-A587-CCB17370F0DE}"/>
          </ac:spMkLst>
        </pc:spChg>
      </pc:sldChg>
      <pc:sldChg chg="modSp mod ord">
        <pc:chgData name="Daniel Joubert" userId="0f343486-af0b-4b31-a6a2-12fdf08e98e7" providerId="ADAL" clId="{6B475478-7562-4552-A664-C1DCBE1E8D4D}" dt="2022-04-05T08:46:23.878" v="7319"/>
        <pc:sldMkLst>
          <pc:docMk/>
          <pc:sldMk cId="2124362204" sldId="411"/>
        </pc:sldMkLst>
        <pc:spChg chg="mod">
          <ac:chgData name="Daniel Joubert" userId="0f343486-af0b-4b31-a6a2-12fdf08e98e7" providerId="ADAL" clId="{6B475478-7562-4552-A664-C1DCBE1E8D4D}" dt="2022-03-28T20:48:19.608" v="5217" actId="20577"/>
          <ac:spMkLst>
            <pc:docMk/>
            <pc:sldMk cId="2124362204" sldId="411"/>
            <ac:spMk id="2" creationId="{66AAAB64-4A1B-854C-9702-0E0CE673ADCD}"/>
          </ac:spMkLst>
        </pc:spChg>
        <pc:spChg chg="mod">
          <ac:chgData name="Daniel Joubert" userId="0f343486-af0b-4b31-a6a2-12fdf08e98e7" providerId="ADAL" clId="{6B475478-7562-4552-A664-C1DCBE1E8D4D}" dt="2022-04-05T08:46:23.878" v="7319"/>
          <ac:spMkLst>
            <pc:docMk/>
            <pc:sldMk cId="2124362204" sldId="411"/>
            <ac:spMk id="3" creationId="{C11712E6-A861-EE45-9311-B6F9AA7CD9CA}"/>
          </ac:spMkLst>
        </pc:spChg>
      </pc:sldChg>
      <pc:sldChg chg="modSp del mod">
        <pc:chgData name="Daniel Joubert" userId="0f343486-af0b-4b31-a6a2-12fdf08e98e7" providerId="ADAL" clId="{6B475478-7562-4552-A664-C1DCBE1E8D4D}" dt="2022-03-01T13:49:52.859" v="286" actId="2696"/>
        <pc:sldMkLst>
          <pc:docMk/>
          <pc:sldMk cId="1721076133" sldId="415"/>
        </pc:sldMkLst>
        <pc:spChg chg="mod">
          <ac:chgData name="Daniel Joubert" userId="0f343486-af0b-4b31-a6a2-12fdf08e98e7" providerId="ADAL" clId="{6B475478-7562-4552-A664-C1DCBE1E8D4D}" dt="2022-02-17T11:00:28.831" v="272" actId="20577"/>
          <ac:spMkLst>
            <pc:docMk/>
            <pc:sldMk cId="1721076133" sldId="415"/>
            <ac:spMk id="3" creationId="{C11712E6-A861-EE45-9311-B6F9AA7CD9CA}"/>
          </ac:spMkLst>
        </pc:spChg>
      </pc:sldChg>
      <pc:sldChg chg="modSp del">
        <pc:chgData name="Daniel Joubert" userId="0f343486-af0b-4b31-a6a2-12fdf08e98e7" providerId="ADAL" clId="{6B475478-7562-4552-A664-C1DCBE1E8D4D}" dt="2022-03-16T12:07:48.078" v="1824" actId="47"/>
        <pc:sldMkLst>
          <pc:docMk/>
          <pc:sldMk cId="2925591264" sldId="416"/>
        </pc:sldMkLst>
        <pc:picChg chg="mod">
          <ac:chgData name="Daniel Joubert" userId="0f343486-af0b-4b31-a6a2-12fdf08e98e7" providerId="ADAL" clId="{6B475478-7562-4552-A664-C1DCBE1E8D4D}" dt="2022-03-01T13:50:09.054" v="331" actId="1036"/>
          <ac:picMkLst>
            <pc:docMk/>
            <pc:sldMk cId="2925591264" sldId="416"/>
            <ac:picMk id="1026" creationId="{95DBAAFA-1C83-4534-94FB-BD2A6E4BC666}"/>
          </ac:picMkLst>
        </pc:picChg>
        <pc:picChg chg="mod">
          <ac:chgData name="Daniel Joubert" userId="0f343486-af0b-4b31-a6a2-12fdf08e98e7" providerId="ADAL" clId="{6B475478-7562-4552-A664-C1DCBE1E8D4D}" dt="2022-03-01T13:50:02.515" v="323" actId="1038"/>
          <ac:picMkLst>
            <pc:docMk/>
            <pc:sldMk cId="2925591264" sldId="416"/>
            <ac:picMk id="1030" creationId="{3F5C881B-C6F3-46E5-A592-C5177BDD1BF9}"/>
          </ac:picMkLst>
        </pc:picChg>
      </pc:sldChg>
      <pc:sldChg chg="del">
        <pc:chgData name="Daniel Joubert" userId="0f343486-af0b-4b31-a6a2-12fdf08e98e7" providerId="ADAL" clId="{6B475478-7562-4552-A664-C1DCBE1E8D4D}" dt="2022-03-01T13:44:34.079" v="273" actId="2696"/>
        <pc:sldMkLst>
          <pc:docMk/>
          <pc:sldMk cId="704857880" sldId="417"/>
        </pc:sldMkLst>
      </pc:sldChg>
      <pc:sldChg chg="modSp mod ord">
        <pc:chgData name="Daniel Joubert" userId="0f343486-af0b-4b31-a6a2-12fdf08e98e7" providerId="ADAL" clId="{6B475478-7562-4552-A664-C1DCBE1E8D4D}" dt="2022-04-07T07:34:44.354" v="7781" actId="20577"/>
        <pc:sldMkLst>
          <pc:docMk/>
          <pc:sldMk cId="4177703640" sldId="418"/>
        </pc:sldMkLst>
        <pc:spChg chg="mod">
          <ac:chgData name="Daniel Joubert" userId="0f343486-af0b-4b31-a6a2-12fdf08e98e7" providerId="ADAL" clId="{6B475478-7562-4552-A664-C1DCBE1E8D4D}" dt="2022-03-30T14:13:37.057" v="5515" actId="20577"/>
          <ac:spMkLst>
            <pc:docMk/>
            <pc:sldMk cId="4177703640" sldId="418"/>
            <ac:spMk id="2" creationId="{66AAAB64-4A1B-854C-9702-0E0CE673ADCD}"/>
          </ac:spMkLst>
        </pc:spChg>
        <pc:spChg chg="mod">
          <ac:chgData name="Daniel Joubert" userId="0f343486-af0b-4b31-a6a2-12fdf08e98e7" providerId="ADAL" clId="{6B475478-7562-4552-A664-C1DCBE1E8D4D}" dt="2022-04-07T07:34:44.354" v="7781" actId="20577"/>
          <ac:spMkLst>
            <pc:docMk/>
            <pc:sldMk cId="4177703640" sldId="418"/>
            <ac:spMk id="3" creationId="{C11712E6-A861-EE45-9311-B6F9AA7CD9CA}"/>
          </ac:spMkLst>
        </pc:spChg>
      </pc:sldChg>
      <pc:sldChg chg="del">
        <pc:chgData name="Daniel Joubert" userId="0f343486-af0b-4b31-a6a2-12fdf08e98e7" providerId="ADAL" clId="{6B475478-7562-4552-A664-C1DCBE1E8D4D}" dt="2022-03-16T12:07:43.632" v="1823" actId="47"/>
        <pc:sldMkLst>
          <pc:docMk/>
          <pc:sldMk cId="881109139" sldId="419"/>
        </pc:sldMkLst>
      </pc:sldChg>
      <pc:sldChg chg="del">
        <pc:chgData name="Daniel Joubert" userId="0f343486-af0b-4b31-a6a2-12fdf08e98e7" providerId="ADAL" clId="{6B475478-7562-4552-A664-C1DCBE1E8D4D}" dt="2022-03-16T12:09:05.023" v="1830" actId="47"/>
        <pc:sldMkLst>
          <pc:docMk/>
          <pc:sldMk cId="2685895930" sldId="420"/>
        </pc:sldMkLst>
      </pc:sldChg>
      <pc:sldChg chg="modSp del mod">
        <pc:chgData name="Daniel Joubert" userId="0f343486-af0b-4b31-a6a2-12fdf08e98e7" providerId="ADAL" clId="{6B475478-7562-4552-A664-C1DCBE1E8D4D}" dt="2022-03-01T13:59:58.049" v="340" actId="47"/>
        <pc:sldMkLst>
          <pc:docMk/>
          <pc:sldMk cId="1449557265" sldId="421"/>
        </pc:sldMkLst>
        <pc:spChg chg="mod">
          <ac:chgData name="Daniel Joubert" userId="0f343486-af0b-4b31-a6a2-12fdf08e98e7" providerId="ADAL" clId="{6B475478-7562-4552-A664-C1DCBE1E8D4D}" dt="2022-02-06T03:25:29.647" v="167" actId="20577"/>
          <ac:spMkLst>
            <pc:docMk/>
            <pc:sldMk cId="1449557265" sldId="421"/>
            <ac:spMk id="3" creationId="{C11712E6-A861-EE45-9311-B6F9AA7CD9CA}"/>
          </ac:spMkLst>
        </pc:spChg>
      </pc:sldChg>
      <pc:sldChg chg="modSp mod ord">
        <pc:chgData name="Daniel Joubert" userId="0f343486-af0b-4b31-a6a2-12fdf08e98e7" providerId="ADAL" clId="{6B475478-7562-4552-A664-C1DCBE1E8D4D}" dt="2022-04-04T14:56:54.764" v="7127" actId="20577"/>
        <pc:sldMkLst>
          <pc:docMk/>
          <pc:sldMk cId="3095077109" sldId="422"/>
        </pc:sldMkLst>
        <pc:spChg chg="mod">
          <ac:chgData name="Daniel Joubert" userId="0f343486-af0b-4b31-a6a2-12fdf08e98e7" providerId="ADAL" clId="{6B475478-7562-4552-A664-C1DCBE1E8D4D}" dt="2022-04-04T14:56:54.764" v="7127" actId="20577"/>
          <ac:spMkLst>
            <pc:docMk/>
            <pc:sldMk cId="3095077109" sldId="422"/>
            <ac:spMk id="3" creationId="{C11712E6-A861-EE45-9311-B6F9AA7CD9CA}"/>
          </ac:spMkLst>
        </pc:spChg>
      </pc:sldChg>
      <pc:sldChg chg="del">
        <pc:chgData name="Daniel Joubert" userId="0f343486-af0b-4b31-a6a2-12fdf08e98e7" providerId="ADAL" clId="{6B475478-7562-4552-A664-C1DCBE1E8D4D}" dt="2022-03-01T13:52:59.648" v="332" actId="47"/>
        <pc:sldMkLst>
          <pc:docMk/>
          <pc:sldMk cId="3520050728" sldId="424"/>
        </pc:sldMkLst>
      </pc:sldChg>
      <pc:sldChg chg="modSp mod">
        <pc:chgData name="Daniel Joubert" userId="0f343486-af0b-4b31-a6a2-12fdf08e98e7" providerId="ADAL" clId="{6B475478-7562-4552-A664-C1DCBE1E8D4D}" dt="2022-03-30T07:57:28.348" v="5449" actId="20577"/>
        <pc:sldMkLst>
          <pc:docMk/>
          <pc:sldMk cId="3387250946" sldId="425"/>
        </pc:sldMkLst>
        <pc:spChg chg="mod">
          <ac:chgData name="Daniel Joubert" userId="0f343486-af0b-4b31-a6a2-12fdf08e98e7" providerId="ADAL" clId="{6B475478-7562-4552-A664-C1DCBE1E8D4D}" dt="2022-03-30T07:57:28.348" v="5449" actId="20577"/>
          <ac:spMkLst>
            <pc:docMk/>
            <pc:sldMk cId="3387250946" sldId="425"/>
            <ac:spMk id="2" creationId="{66AAAB64-4A1B-854C-9702-0E0CE673ADCD}"/>
          </ac:spMkLst>
        </pc:spChg>
        <pc:spChg chg="mod">
          <ac:chgData name="Daniel Joubert" userId="0f343486-af0b-4b31-a6a2-12fdf08e98e7" providerId="ADAL" clId="{6B475478-7562-4552-A664-C1DCBE1E8D4D}" dt="2022-03-30T07:29:37.906" v="5448" actId="20577"/>
          <ac:spMkLst>
            <pc:docMk/>
            <pc:sldMk cId="3387250946" sldId="425"/>
            <ac:spMk id="3" creationId="{C11712E6-A861-EE45-9311-B6F9AA7CD9CA}"/>
          </ac:spMkLst>
        </pc:spChg>
      </pc:sldChg>
      <pc:sldChg chg="modSp del mod ord">
        <pc:chgData name="Daniel Joubert" userId="0f343486-af0b-4b31-a6a2-12fdf08e98e7" providerId="ADAL" clId="{6B475478-7562-4552-A664-C1DCBE1E8D4D}" dt="2022-03-30T15:26:57.064" v="6322" actId="47"/>
        <pc:sldMkLst>
          <pc:docMk/>
          <pc:sldMk cId="36241537" sldId="426"/>
        </pc:sldMkLst>
        <pc:spChg chg="mod">
          <ac:chgData name="Daniel Joubert" userId="0f343486-af0b-4b31-a6a2-12fdf08e98e7" providerId="ADAL" clId="{6B475478-7562-4552-A664-C1DCBE1E8D4D}" dt="2022-03-16T12:05:37.564" v="1822" actId="20577"/>
          <ac:spMkLst>
            <pc:docMk/>
            <pc:sldMk cId="36241537" sldId="426"/>
            <ac:spMk id="2" creationId="{66AAAB64-4A1B-854C-9702-0E0CE673ADCD}"/>
          </ac:spMkLst>
        </pc:spChg>
        <pc:spChg chg="mod">
          <ac:chgData name="Daniel Joubert" userId="0f343486-af0b-4b31-a6a2-12fdf08e98e7" providerId="ADAL" clId="{6B475478-7562-4552-A664-C1DCBE1E8D4D}" dt="2022-03-30T14:47:05.087" v="5843" actId="20577"/>
          <ac:spMkLst>
            <pc:docMk/>
            <pc:sldMk cId="36241537" sldId="426"/>
            <ac:spMk id="3" creationId="{C11712E6-A861-EE45-9311-B6F9AA7CD9CA}"/>
          </ac:spMkLst>
        </pc:spChg>
      </pc:sldChg>
      <pc:sldChg chg="delSp modSp mod ord">
        <pc:chgData name="Daniel Joubert" userId="0f343486-af0b-4b31-a6a2-12fdf08e98e7" providerId="ADAL" clId="{6B475478-7562-4552-A664-C1DCBE1E8D4D}" dt="2022-03-30T15:19:33.118" v="6320" actId="20577"/>
        <pc:sldMkLst>
          <pc:docMk/>
          <pc:sldMk cId="3584592809" sldId="427"/>
        </pc:sldMkLst>
        <pc:spChg chg="mod">
          <ac:chgData name="Daniel Joubert" userId="0f343486-af0b-4b31-a6a2-12fdf08e98e7" providerId="ADAL" clId="{6B475478-7562-4552-A664-C1DCBE1E8D4D}" dt="2022-03-30T15:19:33.118" v="6320" actId="20577"/>
          <ac:spMkLst>
            <pc:docMk/>
            <pc:sldMk cId="3584592809" sldId="427"/>
            <ac:spMk id="2" creationId="{66AAAB64-4A1B-854C-9702-0E0CE673ADCD}"/>
          </ac:spMkLst>
        </pc:spChg>
        <pc:spChg chg="mod">
          <ac:chgData name="Daniel Joubert" userId="0f343486-af0b-4b31-a6a2-12fdf08e98e7" providerId="ADAL" clId="{6B475478-7562-4552-A664-C1DCBE1E8D4D}" dt="2022-03-30T14:43:34.253" v="5795" actId="6549"/>
          <ac:spMkLst>
            <pc:docMk/>
            <pc:sldMk cId="3584592809" sldId="427"/>
            <ac:spMk id="3" creationId="{C11712E6-A861-EE45-9311-B6F9AA7CD9CA}"/>
          </ac:spMkLst>
        </pc:spChg>
        <pc:picChg chg="del">
          <ac:chgData name="Daniel Joubert" userId="0f343486-af0b-4b31-a6a2-12fdf08e98e7" providerId="ADAL" clId="{6B475478-7562-4552-A664-C1DCBE1E8D4D}" dt="2022-03-14T13:26:27.399" v="1391" actId="478"/>
          <ac:picMkLst>
            <pc:docMk/>
            <pc:sldMk cId="3584592809" sldId="427"/>
            <ac:picMk id="5" creationId="{78E68A46-69E9-4BC4-874F-0AA38D34AB88}"/>
          </ac:picMkLst>
        </pc:picChg>
      </pc:sldChg>
      <pc:sldChg chg="del">
        <pc:chgData name="Daniel Joubert" userId="0f343486-af0b-4b31-a6a2-12fdf08e98e7" providerId="ADAL" clId="{6B475478-7562-4552-A664-C1DCBE1E8D4D}" dt="2022-03-01T13:53:04.293" v="333" actId="47"/>
        <pc:sldMkLst>
          <pc:docMk/>
          <pc:sldMk cId="2883819153" sldId="428"/>
        </pc:sldMkLst>
      </pc:sldChg>
      <pc:sldChg chg="del">
        <pc:chgData name="Daniel Joubert" userId="0f343486-af0b-4b31-a6a2-12fdf08e98e7" providerId="ADAL" clId="{6B475478-7562-4552-A664-C1DCBE1E8D4D}" dt="2022-03-01T13:53:07.980" v="334" actId="47"/>
        <pc:sldMkLst>
          <pc:docMk/>
          <pc:sldMk cId="2577941415" sldId="429"/>
        </pc:sldMkLst>
      </pc:sldChg>
      <pc:sldChg chg="modSp del mod">
        <pc:chgData name="Daniel Joubert" userId="0f343486-af0b-4b31-a6a2-12fdf08e98e7" providerId="ADAL" clId="{6B475478-7562-4552-A664-C1DCBE1E8D4D}" dt="2022-03-16T12:13:23.699" v="1831" actId="47"/>
        <pc:sldMkLst>
          <pc:docMk/>
          <pc:sldMk cId="324123029" sldId="430"/>
        </pc:sldMkLst>
        <pc:spChg chg="mod">
          <ac:chgData name="Daniel Joubert" userId="0f343486-af0b-4b31-a6a2-12fdf08e98e7" providerId="ADAL" clId="{6B475478-7562-4552-A664-C1DCBE1E8D4D}" dt="2022-03-01T14:00:44.889" v="421" actId="20577"/>
          <ac:spMkLst>
            <pc:docMk/>
            <pc:sldMk cId="324123029" sldId="430"/>
            <ac:spMk id="3" creationId="{C11712E6-A861-EE45-9311-B6F9AA7CD9CA}"/>
          </ac:spMkLst>
        </pc:spChg>
      </pc:sldChg>
      <pc:sldChg chg="del">
        <pc:chgData name="Daniel Joubert" userId="0f343486-af0b-4b31-a6a2-12fdf08e98e7" providerId="ADAL" clId="{6B475478-7562-4552-A664-C1DCBE1E8D4D}" dt="2022-03-01T14:00:51.163" v="422" actId="2696"/>
        <pc:sldMkLst>
          <pc:docMk/>
          <pc:sldMk cId="1144187545" sldId="431"/>
        </pc:sldMkLst>
      </pc:sldChg>
      <pc:sldChg chg="modSp add del mod">
        <pc:chgData name="Daniel Joubert" userId="0f343486-af0b-4b31-a6a2-12fdf08e98e7" providerId="ADAL" clId="{6B475478-7562-4552-A664-C1DCBE1E8D4D}" dt="2022-03-16T12:13:48.213" v="1832" actId="47"/>
        <pc:sldMkLst>
          <pc:docMk/>
          <pc:sldMk cId="3565163103" sldId="431"/>
        </pc:sldMkLst>
        <pc:spChg chg="mod">
          <ac:chgData name="Daniel Joubert" userId="0f343486-af0b-4b31-a6a2-12fdf08e98e7" providerId="ADAL" clId="{6B475478-7562-4552-A664-C1DCBE1E8D4D}" dt="2022-03-01T14:30:04.589" v="511" actId="20577"/>
          <ac:spMkLst>
            <pc:docMk/>
            <pc:sldMk cId="3565163103" sldId="431"/>
            <ac:spMk id="2" creationId="{66AAAB64-4A1B-854C-9702-0E0CE673ADCD}"/>
          </ac:spMkLst>
        </pc:spChg>
        <pc:spChg chg="mod">
          <ac:chgData name="Daniel Joubert" userId="0f343486-af0b-4b31-a6a2-12fdf08e98e7" providerId="ADAL" clId="{6B475478-7562-4552-A664-C1DCBE1E8D4D}" dt="2022-03-14T11:21:09.130" v="1125" actId="20577"/>
          <ac:spMkLst>
            <pc:docMk/>
            <pc:sldMk cId="3565163103" sldId="431"/>
            <ac:spMk id="3" creationId="{C11712E6-A861-EE45-9311-B6F9AA7CD9CA}"/>
          </ac:spMkLst>
        </pc:spChg>
      </pc:sldChg>
      <pc:sldChg chg="modSp add mod ord">
        <pc:chgData name="Daniel Joubert" userId="0f343486-af0b-4b31-a6a2-12fdf08e98e7" providerId="ADAL" clId="{6B475478-7562-4552-A664-C1DCBE1E8D4D}" dt="2022-04-04T15:07:13.599" v="7154" actId="20577"/>
        <pc:sldMkLst>
          <pc:docMk/>
          <pc:sldMk cId="4082285239" sldId="432"/>
        </pc:sldMkLst>
        <pc:spChg chg="mod">
          <ac:chgData name="Daniel Joubert" userId="0f343486-af0b-4b31-a6a2-12fdf08e98e7" providerId="ADAL" clId="{6B475478-7562-4552-A664-C1DCBE1E8D4D}" dt="2022-03-16T13:55:38.757" v="1912" actId="20577"/>
          <ac:spMkLst>
            <pc:docMk/>
            <pc:sldMk cId="4082285239" sldId="432"/>
            <ac:spMk id="2" creationId="{66AAAB64-4A1B-854C-9702-0E0CE673ADCD}"/>
          </ac:spMkLst>
        </pc:spChg>
        <pc:spChg chg="mod">
          <ac:chgData name="Daniel Joubert" userId="0f343486-af0b-4b31-a6a2-12fdf08e98e7" providerId="ADAL" clId="{6B475478-7562-4552-A664-C1DCBE1E8D4D}" dt="2022-04-04T15:07:13.599" v="7154" actId="20577"/>
          <ac:spMkLst>
            <pc:docMk/>
            <pc:sldMk cId="4082285239" sldId="432"/>
            <ac:spMk id="3" creationId="{C11712E6-A861-EE45-9311-B6F9AA7CD9CA}"/>
          </ac:spMkLst>
        </pc:spChg>
      </pc:sldChg>
      <pc:sldChg chg="del">
        <pc:chgData name="Daniel Joubert" userId="0f343486-af0b-4b31-a6a2-12fdf08e98e7" providerId="ADAL" clId="{6B475478-7562-4552-A664-C1DCBE1E8D4D}" dt="2022-03-01T13:53:10.900" v="335" actId="47"/>
        <pc:sldMkLst>
          <pc:docMk/>
          <pc:sldMk cId="4166093178" sldId="432"/>
        </pc:sldMkLst>
      </pc:sldChg>
      <pc:sldChg chg="del">
        <pc:chgData name="Daniel Joubert" userId="0f343486-af0b-4b31-a6a2-12fdf08e98e7" providerId="ADAL" clId="{6B475478-7562-4552-A664-C1DCBE1E8D4D}" dt="2022-03-01T13:53:26.563" v="336" actId="47"/>
        <pc:sldMkLst>
          <pc:docMk/>
          <pc:sldMk cId="1926667904" sldId="433"/>
        </pc:sldMkLst>
      </pc:sldChg>
      <pc:sldChg chg="modSp add del mod ord">
        <pc:chgData name="Daniel Joubert" userId="0f343486-af0b-4b31-a6a2-12fdf08e98e7" providerId="ADAL" clId="{6B475478-7562-4552-A664-C1DCBE1E8D4D}" dt="2022-04-04T14:40:38.620" v="6920" actId="47"/>
        <pc:sldMkLst>
          <pc:docMk/>
          <pc:sldMk cId="3178902317" sldId="433"/>
        </pc:sldMkLst>
        <pc:spChg chg="mod">
          <ac:chgData name="Daniel Joubert" userId="0f343486-af0b-4b31-a6a2-12fdf08e98e7" providerId="ADAL" clId="{6B475478-7562-4552-A664-C1DCBE1E8D4D}" dt="2022-03-28T08:15:16.062" v="5022" actId="20577"/>
          <ac:spMkLst>
            <pc:docMk/>
            <pc:sldMk cId="3178902317" sldId="433"/>
            <ac:spMk id="2" creationId="{66AAAB64-4A1B-854C-9702-0E0CE673ADCD}"/>
          </ac:spMkLst>
        </pc:spChg>
        <pc:spChg chg="mod">
          <ac:chgData name="Daniel Joubert" userId="0f343486-af0b-4b31-a6a2-12fdf08e98e7" providerId="ADAL" clId="{6B475478-7562-4552-A664-C1DCBE1E8D4D}" dt="2022-04-04T14:40:05.233" v="6899" actId="20577"/>
          <ac:spMkLst>
            <pc:docMk/>
            <pc:sldMk cId="3178902317" sldId="433"/>
            <ac:spMk id="3" creationId="{C11712E6-A861-EE45-9311-B6F9AA7CD9CA}"/>
          </ac:spMkLst>
        </pc:spChg>
      </pc:sldChg>
      <pc:sldChg chg="del">
        <pc:chgData name="Daniel Joubert" userId="0f343486-af0b-4b31-a6a2-12fdf08e98e7" providerId="ADAL" clId="{6B475478-7562-4552-A664-C1DCBE1E8D4D}" dt="2022-03-01T13:53:30.320" v="337" actId="47"/>
        <pc:sldMkLst>
          <pc:docMk/>
          <pc:sldMk cId="2059821551" sldId="434"/>
        </pc:sldMkLst>
      </pc:sldChg>
      <pc:sldChg chg="addSp delSp modSp add mod ord">
        <pc:chgData name="Daniel Joubert" userId="0f343486-af0b-4b31-a6a2-12fdf08e98e7" providerId="ADAL" clId="{6B475478-7562-4552-A664-C1DCBE1E8D4D}" dt="2022-03-30T14:58:00.940" v="6297" actId="1037"/>
        <pc:sldMkLst>
          <pc:docMk/>
          <pc:sldMk cId="3951640076" sldId="434"/>
        </pc:sldMkLst>
        <pc:spChg chg="mod">
          <ac:chgData name="Daniel Joubert" userId="0f343486-af0b-4b31-a6a2-12fdf08e98e7" providerId="ADAL" clId="{6B475478-7562-4552-A664-C1DCBE1E8D4D}" dt="2022-03-28T20:34:21.542" v="5178" actId="20577"/>
          <ac:spMkLst>
            <pc:docMk/>
            <pc:sldMk cId="3951640076" sldId="434"/>
            <ac:spMk id="2" creationId="{66AAAB64-4A1B-854C-9702-0E0CE673ADCD}"/>
          </ac:spMkLst>
        </pc:spChg>
        <pc:spChg chg="mod">
          <ac:chgData name="Daniel Joubert" userId="0f343486-af0b-4b31-a6a2-12fdf08e98e7" providerId="ADAL" clId="{6B475478-7562-4552-A664-C1DCBE1E8D4D}" dt="2022-03-30T14:57:41.552" v="6246" actId="20577"/>
          <ac:spMkLst>
            <pc:docMk/>
            <pc:sldMk cId="3951640076" sldId="434"/>
            <ac:spMk id="3" creationId="{C11712E6-A861-EE45-9311-B6F9AA7CD9CA}"/>
          </ac:spMkLst>
        </pc:spChg>
        <pc:spChg chg="add mod">
          <ac:chgData name="Daniel Joubert" userId="0f343486-af0b-4b31-a6a2-12fdf08e98e7" providerId="ADAL" clId="{6B475478-7562-4552-A664-C1DCBE1E8D4D}" dt="2022-03-30T14:57:48.260" v="6247" actId="1076"/>
          <ac:spMkLst>
            <pc:docMk/>
            <pc:sldMk cId="3951640076" sldId="434"/>
            <ac:spMk id="6" creationId="{6BD31B05-D692-4919-A446-93332CB03C41}"/>
          </ac:spMkLst>
        </pc:spChg>
        <pc:picChg chg="add del mod">
          <ac:chgData name="Daniel Joubert" userId="0f343486-af0b-4b31-a6a2-12fdf08e98e7" providerId="ADAL" clId="{6B475478-7562-4552-A664-C1DCBE1E8D4D}" dt="2022-03-27T17:21:20.806" v="4633" actId="478"/>
          <ac:picMkLst>
            <pc:docMk/>
            <pc:sldMk cId="3951640076" sldId="434"/>
            <ac:picMk id="5" creationId="{E3E199C5-D2D3-410F-AADF-B21E3C2614F4}"/>
          </ac:picMkLst>
        </pc:picChg>
        <pc:picChg chg="add mod">
          <ac:chgData name="Daniel Joubert" userId="0f343486-af0b-4b31-a6a2-12fdf08e98e7" providerId="ADAL" clId="{6B475478-7562-4552-A664-C1DCBE1E8D4D}" dt="2022-03-30T14:58:00.940" v="6297" actId="1037"/>
          <ac:picMkLst>
            <pc:docMk/>
            <pc:sldMk cId="3951640076" sldId="434"/>
            <ac:picMk id="1026" creationId="{5B26089B-7942-42CF-BD27-7D16FBE23E2B}"/>
          </ac:picMkLst>
        </pc:picChg>
      </pc:sldChg>
      <pc:sldChg chg="addSp delSp modSp add mod">
        <pc:chgData name="Daniel Joubert" userId="0f343486-af0b-4b31-a6a2-12fdf08e98e7" providerId="ADAL" clId="{6B475478-7562-4552-A664-C1DCBE1E8D4D}" dt="2022-03-30T15:17:49.287" v="6305" actId="1076"/>
        <pc:sldMkLst>
          <pc:docMk/>
          <pc:sldMk cId="1705471721" sldId="435"/>
        </pc:sldMkLst>
        <pc:spChg chg="mod">
          <ac:chgData name="Daniel Joubert" userId="0f343486-af0b-4b31-a6a2-12fdf08e98e7" providerId="ADAL" clId="{6B475478-7562-4552-A664-C1DCBE1E8D4D}" dt="2022-03-21T05:17:26.427" v="3035" actId="20577"/>
          <ac:spMkLst>
            <pc:docMk/>
            <pc:sldMk cId="1705471721" sldId="435"/>
            <ac:spMk id="2" creationId="{66AAAB64-4A1B-854C-9702-0E0CE673ADCD}"/>
          </ac:spMkLst>
        </pc:spChg>
        <pc:spChg chg="mod">
          <ac:chgData name="Daniel Joubert" userId="0f343486-af0b-4b31-a6a2-12fdf08e98e7" providerId="ADAL" clId="{6B475478-7562-4552-A664-C1DCBE1E8D4D}" dt="2022-03-20T18:18:58.538" v="2963" actId="5793"/>
          <ac:spMkLst>
            <pc:docMk/>
            <pc:sldMk cId="1705471721" sldId="435"/>
            <ac:spMk id="3" creationId="{C11712E6-A861-EE45-9311-B6F9AA7CD9CA}"/>
          </ac:spMkLst>
        </pc:spChg>
        <pc:picChg chg="add del">
          <ac:chgData name="Daniel Joubert" userId="0f343486-af0b-4b31-a6a2-12fdf08e98e7" providerId="ADAL" clId="{6B475478-7562-4552-A664-C1DCBE1E8D4D}" dt="2022-03-21T11:08:29.114" v="3408" actId="478"/>
          <ac:picMkLst>
            <pc:docMk/>
            <pc:sldMk cId="1705471721" sldId="435"/>
            <ac:picMk id="5" creationId="{FA1D50CF-C3DC-4DE5-BE57-C853E359132C}"/>
          </ac:picMkLst>
        </pc:picChg>
        <pc:picChg chg="add del mod">
          <ac:chgData name="Daniel Joubert" userId="0f343486-af0b-4b31-a6a2-12fdf08e98e7" providerId="ADAL" clId="{6B475478-7562-4552-A664-C1DCBE1E8D4D}" dt="2022-03-21T14:48:03.687" v="3414" actId="478"/>
          <ac:picMkLst>
            <pc:docMk/>
            <pc:sldMk cId="1705471721" sldId="435"/>
            <ac:picMk id="7" creationId="{7386E1A1-3D4D-4B72-8DA0-E3C09A595501}"/>
          </ac:picMkLst>
        </pc:picChg>
        <pc:picChg chg="add del mod">
          <ac:chgData name="Daniel Joubert" userId="0f343486-af0b-4b31-a6a2-12fdf08e98e7" providerId="ADAL" clId="{6B475478-7562-4552-A664-C1DCBE1E8D4D}" dt="2022-03-22T08:41:31.026" v="3429" actId="478"/>
          <ac:picMkLst>
            <pc:docMk/>
            <pc:sldMk cId="1705471721" sldId="435"/>
            <ac:picMk id="9" creationId="{52A0709F-F5CE-4521-B96C-A17B12A57D2B}"/>
          </ac:picMkLst>
        </pc:picChg>
        <pc:picChg chg="add del mod">
          <ac:chgData name="Daniel Joubert" userId="0f343486-af0b-4b31-a6a2-12fdf08e98e7" providerId="ADAL" clId="{6B475478-7562-4552-A664-C1DCBE1E8D4D}" dt="2022-03-27T17:20:03.072" v="4630" actId="478"/>
          <ac:picMkLst>
            <pc:docMk/>
            <pc:sldMk cId="1705471721" sldId="435"/>
            <ac:picMk id="11" creationId="{23E1EF53-56A4-4FA2-874C-9E3E55C4FDB2}"/>
          </ac:picMkLst>
        </pc:picChg>
        <pc:picChg chg="add del mod">
          <ac:chgData name="Daniel Joubert" userId="0f343486-af0b-4b31-a6a2-12fdf08e98e7" providerId="ADAL" clId="{6B475478-7562-4552-A664-C1DCBE1E8D4D}" dt="2022-03-30T15:10:36.749" v="6299" actId="478"/>
          <ac:picMkLst>
            <pc:docMk/>
            <pc:sldMk cId="1705471721" sldId="435"/>
            <ac:picMk id="16" creationId="{8726D7B1-1862-427E-9741-F62A68B13F6F}"/>
          </ac:picMkLst>
        </pc:picChg>
        <pc:picChg chg="add mod">
          <ac:chgData name="Daniel Joubert" userId="0f343486-af0b-4b31-a6a2-12fdf08e98e7" providerId="ADAL" clId="{6B475478-7562-4552-A664-C1DCBE1E8D4D}" dt="2022-03-30T15:17:49.287" v="6305" actId="1076"/>
          <ac:picMkLst>
            <pc:docMk/>
            <pc:sldMk cId="1705471721" sldId="435"/>
            <ac:picMk id="21" creationId="{050F5F59-AB8F-4EB7-A42A-0B5BBB538B9E}"/>
          </ac:picMkLst>
        </pc:picChg>
      </pc:sldChg>
      <pc:sldChg chg="del">
        <pc:chgData name="Daniel Joubert" userId="0f343486-af0b-4b31-a6a2-12fdf08e98e7" providerId="ADAL" clId="{6B475478-7562-4552-A664-C1DCBE1E8D4D}" dt="2022-03-01T13:53:34.595" v="338" actId="47"/>
        <pc:sldMkLst>
          <pc:docMk/>
          <pc:sldMk cId="2568397800" sldId="435"/>
        </pc:sldMkLst>
      </pc:sldChg>
      <pc:sldChg chg="del">
        <pc:chgData name="Daniel Joubert" userId="0f343486-af0b-4b31-a6a2-12fdf08e98e7" providerId="ADAL" clId="{6B475478-7562-4552-A664-C1DCBE1E8D4D}" dt="2022-03-01T13:53:41.210" v="339" actId="47"/>
        <pc:sldMkLst>
          <pc:docMk/>
          <pc:sldMk cId="1167790776" sldId="436"/>
        </pc:sldMkLst>
      </pc:sldChg>
      <pc:sldChg chg="addSp delSp modSp add mod">
        <pc:chgData name="Daniel Joubert" userId="0f343486-af0b-4b31-a6a2-12fdf08e98e7" providerId="ADAL" clId="{6B475478-7562-4552-A664-C1DCBE1E8D4D}" dt="2022-04-04T14:48:38.495" v="7058" actId="20577"/>
        <pc:sldMkLst>
          <pc:docMk/>
          <pc:sldMk cId="1966764777" sldId="436"/>
        </pc:sldMkLst>
        <pc:spChg chg="mod">
          <ac:chgData name="Daniel Joubert" userId="0f343486-af0b-4b31-a6a2-12fdf08e98e7" providerId="ADAL" clId="{6B475478-7562-4552-A664-C1DCBE1E8D4D}" dt="2022-03-17T03:22:46.855" v="1924" actId="20577"/>
          <ac:spMkLst>
            <pc:docMk/>
            <pc:sldMk cId="1966764777" sldId="436"/>
            <ac:spMk id="2" creationId="{66AAAB64-4A1B-854C-9702-0E0CE673ADCD}"/>
          </ac:spMkLst>
        </pc:spChg>
        <pc:spChg chg="mod">
          <ac:chgData name="Daniel Joubert" userId="0f343486-af0b-4b31-a6a2-12fdf08e98e7" providerId="ADAL" clId="{6B475478-7562-4552-A664-C1DCBE1E8D4D}" dt="2022-04-04T14:48:38.495" v="7058" actId="20577"/>
          <ac:spMkLst>
            <pc:docMk/>
            <pc:sldMk cId="1966764777" sldId="436"/>
            <ac:spMk id="3" creationId="{C11712E6-A861-EE45-9311-B6F9AA7CD9CA}"/>
          </ac:spMkLst>
        </pc:spChg>
        <pc:picChg chg="add del mod">
          <ac:chgData name="Daniel Joubert" userId="0f343486-af0b-4b31-a6a2-12fdf08e98e7" providerId="ADAL" clId="{6B475478-7562-4552-A664-C1DCBE1E8D4D}" dt="2022-03-28T22:13:04.758" v="5385" actId="478"/>
          <ac:picMkLst>
            <pc:docMk/>
            <pc:sldMk cId="1966764777" sldId="436"/>
            <ac:picMk id="5" creationId="{04E756B4-F7DB-418C-B575-3977E6FB610D}"/>
          </ac:picMkLst>
        </pc:picChg>
        <pc:picChg chg="add mod">
          <ac:chgData name="Daniel Joubert" userId="0f343486-af0b-4b31-a6a2-12fdf08e98e7" providerId="ADAL" clId="{6B475478-7562-4552-A664-C1DCBE1E8D4D}" dt="2022-03-28T22:13:16.235" v="5388" actId="1076"/>
          <ac:picMkLst>
            <pc:docMk/>
            <pc:sldMk cId="1966764777" sldId="436"/>
            <ac:picMk id="7" creationId="{3CDA817E-D24B-4D71-8199-8AFFB2DFC917}"/>
          </ac:picMkLst>
        </pc:picChg>
        <pc:picChg chg="add mod">
          <ac:chgData name="Daniel Joubert" userId="0f343486-af0b-4b31-a6a2-12fdf08e98e7" providerId="ADAL" clId="{6B475478-7562-4552-A664-C1DCBE1E8D4D}" dt="2022-03-28T21:43:54.287" v="5370" actId="1076"/>
          <ac:picMkLst>
            <pc:docMk/>
            <pc:sldMk cId="1966764777" sldId="436"/>
            <ac:picMk id="2050" creationId="{387F6636-6F57-4EA5-A984-A9D0E96081BF}"/>
          </ac:picMkLst>
        </pc:picChg>
        <pc:picChg chg="add mod">
          <ac:chgData name="Daniel Joubert" userId="0f343486-af0b-4b31-a6a2-12fdf08e98e7" providerId="ADAL" clId="{6B475478-7562-4552-A664-C1DCBE1E8D4D}" dt="2022-03-28T22:05:03.563" v="5382" actId="1076"/>
          <ac:picMkLst>
            <pc:docMk/>
            <pc:sldMk cId="1966764777" sldId="436"/>
            <ac:picMk id="2051" creationId="{65BA7E1F-8C10-45C3-9EA6-8DD7792301C2}"/>
          </ac:picMkLst>
        </pc:picChg>
      </pc:sldChg>
      <pc:sldChg chg="modSp add mod ord">
        <pc:chgData name="Daniel Joubert" userId="0f343486-af0b-4b31-a6a2-12fdf08e98e7" providerId="ADAL" clId="{6B475478-7562-4552-A664-C1DCBE1E8D4D}" dt="2022-04-04T14:56:02.908" v="7093" actId="6549"/>
        <pc:sldMkLst>
          <pc:docMk/>
          <pc:sldMk cId="3853821483" sldId="437"/>
        </pc:sldMkLst>
        <pc:spChg chg="mod">
          <ac:chgData name="Daniel Joubert" userId="0f343486-af0b-4b31-a6a2-12fdf08e98e7" providerId="ADAL" clId="{6B475478-7562-4552-A664-C1DCBE1E8D4D}" dt="2022-03-18T08:15:11.038" v="2549" actId="20577"/>
          <ac:spMkLst>
            <pc:docMk/>
            <pc:sldMk cId="3853821483" sldId="437"/>
            <ac:spMk id="2" creationId="{66AAAB64-4A1B-854C-9702-0E0CE673ADCD}"/>
          </ac:spMkLst>
        </pc:spChg>
        <pc:spChg chg="mod">
          <ac:chgData name="Daniel Joubert" userId="0f343486-af0b-4b31-a6a2-12fdf08e98e7" providerId="ADAL" clId="{6B475478-7562-4552-A664-C1DCBE1E8D4D}" dt="2022-04-04T14:56:02.908" v="7093" actId="6549"/>
          <ac:spMkLst>
            <pc:docMk/>
            <pc:sldMk cId="3853821483" sldId="437"/>
            <ac:spMk id="3" creationId="{C11712E6-A861-EE45-9311-B6F9AA7CD9CA}"/>
          </ac:spMkLst>
        </pc:spChg>
      </pc:sldChg>
      <pc:sldChg chg="addSp delSp modSp add mod">
        <pc:chgData name="Daniel Joubert" userId="0f343486-af0b-4b31-a6a2-12fdf08e98e7" providerId="ADAL" clId="{6B475478-7562-4552-A664-C1DCBE1E8D4D}" dt="2022-03-30T15:17:42.212" v="6304" actId="1076"/>
        <pc:sldMkLst>
          <pc:docMk/>
          <pc:sldMk cId="3903883356" sldId="438"/>
        </pc:sldMkLst>
        <pc:spChg chg="mod">
          <ac:chgData name="Daniel Joubert" userId="0f343486-af0b-4b31-a6a2-12fdf08e98e7" providerId="ADAL" clId="{6B475478-7562-4552-A664-C1DCBE1E8D4D}" dt="2022-03-22T21:13:15.435" v="3553" actId="20577"/>
          <ac:spMkLst>
            <pc:docMk/>
            <pc:sldMk cId="3903883356" sldId="438"/>
            <ac:spMk id="2" creationId="{66AAAB64-4A1B-854C-9702-0E0CE673ADCD}"/>
          </ac:spMkLst>
        </pc:spChg>
        <pc:spChg chg="mod">
          <ac:chgData name="Daniel Joubert" userId="0f343486-af0b-4b31-a6a2-12fdf08e98e7" providerId="ADAL" clId="{6B475478-7562-4552-A664-C1DCBE1E8D4D}" dt="2022-03-20T18:22:20.563" v="2966" actId="6549"/>
          <ac:spMkLst>
            <pc:docMk/>
            <pc:sldMk cId="3903883356" sldId="438"/>
            <ac:spMk id="3" creationId="{C11712E6-A861-EE45-9311-B6F9AA7CD9CA}"/>
          </ac:spMkLst>
        </pc:spChg>
        <pc:picChg chg="add del">
          <ac:chgData name="Daniel Joubert" userId="0f343486-af0b-4b31-a6a2-12fdf08e98e7" providerId="ADAL" clId="{6B475478-7562-4552-A664-C1DCBE1E8D4D}" dt="2022-03-21T04:40:39.735" v="2968" actId="478"/>
          <ac:picMkLst>
            <pc:docMk/>
            <pc:sldMk cId="3903883356" sldId="438"/>
            <ac:picMk id="5" creationId="{675D5A82-5316-4A82-BE5B-B15A6AB2E622}"/>
          </ac:picMkLst>
        </pc:picChg>
        <pc:picChg chg="add del">
          <ac:chgData name="Daniel Joubert" userId="0f343486-af0b-4b31-a6a2-12fdf08e98e7" providerId="ADAL" clId="{6B475478-7562-4552-A664-C1DCBE1E8D4D}" dt="2022-03-21T04:58:47.378" v="2970" actId="478"/>
          <ac:picMkLst>
            <pc:docMk/>
            <pc:sldMk cId="3903883356" sldId="438"/>
            <ac:picMk id="7" creationId="{251F9455-5563-4D63-B4BC-DFEABEEAF2D6}"/>
          </ac:picMkLst>
        </pc:picChg>
        <pc:picChg chg="add del">
          <ac:chgData name="Daniel Joubert" userId="0f343486-af0b-4b31-a6a2-12fdf08e98e7" providerId="ADAL" clId="{6B475478-7562-4552-A664-C1DCBE1E8D4D}" dt="2022-03-21T04:59:01.340" v="2972" actId="478"/>
          <ac:picMkLst>
            <pc:docMk/>
            <pc:sldMk cId="3903883356" sldId="438"/>
            <ac:picMk id="9" creationId="{F8359AE0-8E5C-424D-A3B5-ADDA01297F03}"/>
          </ac:picMkLst>
        </pc:picChg>
        <pc:picChg chg="add del">
          <ac:chgData name="Daniel Joubert" userId="0f343486-af0b-4b31-a6a2-12fdf08e98e7" providerId="ADAL" clId="{6B475478-7562-4552-A664-C1DCBE1E8D4D}" dt="2022-03-21T14:48:53.728" v="3417" actId="478"/>
          <ac:picMkLst>
            <pc:docMk/>
            <pc:sldMk cId="3903883356" sldId="438"/>
            <ac:picMk id="11" creationId="{CD7684C4-CE6B-4638-8CA6-EBEF911E054B}"/>
          </ac:picMkLst>
        </pc:picChg>
        <pc:picChg chg="add del">
          <ac:chgData name="Daniel Joubert" userId="0f343486-af0b-4b31-a6a2-12fdf08e98e7" providerId="ADAL" clId="{6B475478-7562-4552-A664-C1DCBE1E8D4D}" dt="2022-03-21T14:49:05.595" v="3419" actId="478"/>
          <ac:picMkLst>
            <pc:docMk/>
            <pc:sldMk cId="3903883356" sldId="438"/>
            <ac:picMk id="16" creationId="{0EA92B26-5568-44B5-8B40-3FB0A6517995}"/>
          </ac:picMkLst>
        </pc:picChg>
        <pc:picChg chg="add del mod">
          <ac:chgData name="Daniel Joubert" userId="0f343486-af0b-4b31-a6a2-12fdf08e98e7" providerId="ADAL" clId="{6B475478-7562-4552-A664-C1DCBE1E8D4D}" dt="2022-03-22T21:09:19.708" v="3550" actId="478"/>
          <ac:picMkLst>
            <pc:docMk/>
            <pc:sldMk cId="3903883356" sldId="438"/>
            <ac:picMk id="21" creationId="{6AB10425-CA5D-4EDE-8B12-A33950EA3E51}"/>
          </ac:picMkLst>
        </pc:picChg>
        <pc:picChg chg="add del">
          <ac:chgData name="Daniel Joubert" userId="0f343486-af0b-4b31-a6a2-12fdf08e98e7" providerId="ADAL" clId="{6B475478-7562-4552-A664-C1DCBE1E8D4D}" dt="2022-03-30T15:17:27.407" v="6302" actId="478"/>
          <ac:picMkLst>
            <pc:docMk/>
            <pc:sldMk cId="3903883356" sldId="438"/>
            <ac:picMk id="23" creationId="{5AC5833E-2FCB-4EC1-9030-92DF95D3D776}"/>
          </ac:picMkLst>
        </pc:picChg>
        <pc:picChg chg="add mod">
          <ac:chgData name="Daniel Joubert" userId="0f343486-af0b-4b31-a6a2-12fdf08e98e7" providerId="ADAL" clId="{6B475478-7562-4552-A664-C1DCBE1E8D4D}" dt="2022-03-30T15:17:42.212" v="6304" actId="1076"/>
          <ac:picMkLst>
            <pc:docMk/>
            <pc:sldMk cId="3903883356" sldId="438"/>
            <ac:picMk id="25" creationId="{B7DB0434-66EE-4F4F-8538-9CC687B915AA}"/>
          </ac:picMkLst>
        </pc:picChg>
      </pc:sldChg>
      <pc:sldChg chg="addSp delSp modSp add del mod">
        <pc:chgData name="Daniel Joubert" userId="0f343486-af0b-4b31-a6a2-12fdf08e98e7" providerId="ADAL" clId="{6B475478-7562-4552-A664-C1DCBE1E8D4D}" dt="2022-03-22T21:15:43.276" v="3554" actId="2696"/>
        <pc:sldMkLst>
          <pc:docMk/>
          <pc:sldMk cId="2308656274" sldId="439"/>
        </pc:sldMkLst>
        <pc:spChg chg="mod">
          <ac:chgData name="Daniel Joubert" userId="0f343486-af0b-4b31-a6a2-12fdf08e98e7" providerId="ADAL" clId="{6B475478-7562-4552-A664-C1DCBE1E8D4D}" dt="2022-03-21T05:17:56.859" v="3039" actId="20577"/>
          <ac:spMkLst>
            <pc:docMk/>
            <pc:sldMk cId="2308656274" sldId="439"/>
            <ac:spMk id="2" creationId="{66AAAB64-4A1B-854C-9702-0E0CE673ADCD}"/>
          </ac:spMkLst>
        </pc:spChg>
        <pc:spChg chg="del mod">
          <ac:chgData name="Daniel Joubert" userId="0f343486-af0b-4b31-a6a2-12fdf08e98e7" providerId="ADAL" clId="{6B475478-7562-4552-A664-C1DCBE1E8D4D}" dt="2022-03-21T05:13:22.417" v="2976" actId="22"/>
          <ac:spMkLst>
            <pc:docMk/>
            <pc:sldMk cId="2308656274" sldId="439"/>
            <ac:spMk id="3" creationId="{C11712E6-A861-EE45-9311-B6F9AA7CD9CA}"/>
          </ac:spMkLst>
        </pc:spChg>
        <pc:picChg chg="add mod ord">
          <ac:chgData name="Daniel Joubert" userId="0f343486-af0b-4b31-a6a2-12fdf08e98e7" providerId="ADAL" clId="{6B475478-7562-4552-A664-C1DCBE1E8D4D}" dt="2022-03-21T05:13:22.417" v="2976" actId="22"/>
          <ac:picMkLst>
            <pc:docMk/>
            <pc:sldMk cId="2308656274" sldId="439"/>
            <ac:picMk id="5" creationId="{84D57513-4107-4F5C-95E4-6E5352F60E5D}"/>
          </ac:picMkLst>
        </pc:picChg>
      </pc:sldChg>
      <pc:sldChg chg="addSp delSp modSp add del mod">
        <pc:chgData name="Daniel Joubert" userId="0f343486-af0b-4b31-a6a2-12fdf08e98e7" providerId="ADAL" clId="{6B475478-7562-4552-A664-C1DCBE1E8D4D}" dt="2022-03-22T21:08:09.904" v="3549" actId="2696"/>
        <pc:sldMkLst>
          <pc:docMk/>
          <pc:sldMk cId="332481420" sldId="440"/>
        </pc:sldMkLst>
        <pc:spChg chg="mod">
          <ac:chgData name="Daniel Joubert" userId="0f343486-af0b-4b31-a6a2-12fdf08e98e7" providerId="ADAL" clId="{6B475478-7562-4552-A664-C1DCBE1E8D4D}" dt="2022-03-21T09:24:44.369" v="3131" actId="20577"/>
          <ac:spMkLst>
            <pc:docMk/>
            <pc:sldMk cId="332481420" sldId="440"/>
            <ac:spMk id="2" creationId="{66AAAB64-4A1B-854C-9702-0E0CE673ADCD}"/>
          </ac:spMkLst>
        </pc:spChg>
        <pc:spChg chg="del mod">
          <ac:chgData name="Daniel Joubert" userId="0f343486-af0b-4b31-a6a2-12fdf08e98e7" providerId="ADAL" clId="{6B475478-7562-4552-A664-C1DCBE1E8D4D}" dt="2022-03-21T09:24:56.598" v="3133" actId="22"/>
          <ac:spMkLst>
            <pc:docMk/>
            <pc:sldMk cId="332481420" sldId="440"/>
            <ac:spMk id="3" creationId="{C11712E6-A861-EE45-9311-B6F9AA7CD9CA}"/>
          </ac:spMkLst>
        </pc:spChg>
        <pc:picChg chg="add mod ord">
          <ac:chgData name="Daniel Joubert" userId="0f343486-af0b-4b31-a6a2-12fdf08e98e7" providerId="ADAL" clId="{6B475478-7562-4552-A664-C1DCBE1E8D4D}" dt="2022-03-21T09:24:56.598" v="3133" actId="22"/>
          <ac:picMkLst>
            <pc:docMk/>
            <pc:sldMk cId="332481420" sldId="440"/>
            <ac:picMk id="5" creationId="{634AF630-B9BE-4D59-97E6-BDAEC854FEDA}"/>
          </ac:picMkLst>
        </pc:picChg>
      </pc:sldChg>
      <pc:sldChg chg="delSp modSp add mod">
        <pc:chgData name="Daniel Joubert" userId="0f343486-af0b-4b31-a6a2-12fdf08e98e7" providerId="ADAL" clId="{6B475478-7562-4552-A664-C1DCBE1E8D4D}" dt="2022-03-21T11:05:47.794" v="3407" actId="20577"/>
        <pc:sldMkLst>
          <pc:docMk/>
          <pc:sldMk cId="2269758118" sldId="441"/>
        </pc:sldMkLst>
        <pc:spChg chg="mod">
          <ac:chgData name="Daniel Joubert" userId="0f343486-af0b-4b31-a6a2-12fdf08e98e7" providerId="ADAL" clId="{6B475478-7562-4552-A664-C1DCBE1E8D4D}" dt="2022-03-21T05:17:14.461" v="3033" actId="20577"/>
          <ac:spMkLst>
            <pc:docMk/>
            <pc:sldMk cId="2269758118" sldId="441"/>
            <ac:spMk id="2" creationId="{66AAAB64-4A1B-854C-9702-0E0CE673ADCD}"/>
          </ac:spMkLst>
        </pc:spChg>
        <pc:spChg chg="mod">
          <ac:chgData name="Daniel Joubert" userId="0f343486-af0b-4b31-a6a2-12fdf08e98e7" providerId="ADAL" clId="{6B475478-7562-4552-A664-C1DCBE1E8D4D}" dt="2022-03-21T11:05:47.794" v="3407" actId="20577"/>
          <ac:spMkLst>
            <pc:docMk/>
            <pc:sldMk cId="2269758118" sldId="441"/>
            <ac:spMk id="3" creationId="{C11712E6-A861-EE45-9311-B6F9AA7CD9CA}"/>
          </ac:spMkLst>
        </pc:spChg>
        <pc:picChg chg="del">
          <ac:chgData name="Daniel Joubert" userId="0f343486-af0b-4b31-a6a2-12fdf08e98e7" providerId="ADAL" clId="{6B475478-7562-4552-A664-C1DCBE1E8D4D}" dt="2022-03-21T05:16:17.928" v="2996" actId="478"/>
          <ac:picMkLst>
            <pc:docMk/>
            <pc:sldMk cId="2269758118" sldId="441"/>
            <ac:picMk id="5" creationId="{E3E199C5-D2D3-410F-AADF-B21E3C2614F4}"/>
          </ac:picMkLst>
        </pc:picChg>
      </pc:sldChg>
      <pc:sldChg chg="addSp delSp modSp add del mod">
        <pc:chgData name="Daniel Joubert" userId="0f343486-af0b-4b31-a6a2-12fdf08e98e7" providerId="ADAL" clId="{6B475478-7562-4552-A664-C1DCBE1E8D4D}" dt="2022-03-22T21:08:03.719" v="3548" actId="2696"/>
        <pc:sldMkLst>
          <pc:docMk/>
          <pc:sldMk cId="3015949598" sldId="442"/>
        </pc:sldMkLst>
        <pc:spChg chg="add mod">
          <ac:chgData name="Daniel Joubert" userId="0f343486-af0b-4b31-a6a2-12fdf08e98e7" providerId="ADAL" clId="{6B475478-7562-4552-A664-C1DCBE1E8D4D}" dt="2022-03-21T10:52:34.779" v="3392" actId="478"/>
          <ac:spMkLst>
            <pc:docMk/>
            <pc:sldMk cId="3015949598" sldId="442"/>
            <ac:spMk id="4" creationId="{36D4F31A-0358-4E99-B419-8B745CD2CC2B}"/>
          </ac:spMkLst>
        </pc:spChg>
        <pc:picChg chg="del">
          <ac:chgData name="Daniel Joubert" userId="0f343486-af0b-4b31-a6a2-12fdf08e98e7" providerId="ADAL" clId="{6B475478-7562-4552-A664-C1DCBE1E8D4D}" dt="2022-03-21T10:52:34.779" v="3392" actId="478"/>
          <ac:picMkLst>
            <pc:docMk/>
            <pc:sldMk cId="3015949598" sldId="442"/>
            <ac:picMk id="5" creationId="{634AF630-B9BE-4D59-97E6-BDAEC854FEDA}"/>
          </ac:picMkLst>
        </pc:picChg>
        <pc:picChg chg="add mod">
          <ac:chgData name="Daniel Joubert" userId="0f343486-af0b-4b31-a6a2-12fdf08e98e7" providerId="ADAL" clId="{6B475478-7562-4552-A664-C1DCBE1E8D4D}" dt="2022-03-21T10:52:44.990" v="3394" actId="1076"/>
          <ac:picMkLst>
            <pc:docMk/>
            <pc:sldMk cId="3015949598" sldId="442"/>
            <ac:picMk id="7" creationId="{BDF602AA-E358-4DB4-87BE-0A1B51E0E71C}"/>
          </ac:picMkLst>
        </pc:picChg>
      </pc:sldChg>
      <pc:sldChg chg="modSp add del mod ord">
        <pc:chgData name="Daniel Joubert" userId="0f343486-af0b-4b31-a6a2-12fdf08e98e7" providerId="ADAL" clId="{6B475478-7562-4552-A664-C1DCBE1E8D4D}" dt="2022-04-04T14:41:41.098" v="6921" actId="47"/>
        <pc:sldMkLst>
          <pc:docMk/>
          <pc:sldMk cId="2048402363" sldId="443"/>
        </pc:sldMkLst>
        <pc:spChg chg="mod">
          <ac:chgData name="Daniel Joubert" userId="0f343486-af0b-4b31-a6a2-12fdf08e98e7" providerId="ADAL" clId="{6B475478-7562-4552-A664-C1DCBE1E8D4D}" dt="2022-04-04T14:37:49.590" v="6885" actId="20577"/>
          <ac:spMkLst>
            <pc:docMk/>
            <pc:sldMk cId="2048402363" sldId="443"/>
            <ac:spMk id="3" creationId="{C11712E6-A861-EE45-9311-B6F9AA7CD9CA}"/>
          </ac:spMkLst>
        </pc:spChg>
      </pc:sldChg>
      <pc:sldChg chg="addSp delSp modSp add mod">
        <pc:chgData name="Daniel Joubert" userId="0f343486-af0b-4b31-a6a2-12fdf08e98e7" providerId="ADAL" clId="{6B475478-7562-4552-A664-C1DCBE1E8D4D}" dt="2022-03-22T21:24:11.252" v="3561" actId="1076"/>
        <pc:sldMkLst>
          <pc:docMk/>
          <pc:sldMk cId="1526516447" sldId="444"/>
        </pc:sldMkLst>
        <pc:spChg chg="mod">
          <ac:chgData name="Daniel Joubert" userId="0f343486-af0b-4b31-a6a2-12fdf08e98e7" providerId="ADAL" clId="{6B475478-7562-4552-A664-C1DCBE1E8D4D}" dt="2022-03-22T21:15:52.366" v="3556" actId="20577"/>
          <ac:spMkLst>
            <pc:docMk/>
            <pc:sldMk cId="1526516447" sldId="444"/>
            <ac:spMk id="2" creationId="{66AAAB64-4A1B-854C-9702-0E0CE673ADCD}"/>
          </ac:spMkLst>
        </pc:spChg>
        <pc:spChg chg="mod">
          <ac:chgData name="Daniel Joubert" userId="0f343486-af0b-4b31-a6a2-12fdf08e98e7" providerId="ADAL" clId="{6B475478-7562-4552-A664-C1DCBE1E8D4D}" dt="2022-03-21T11:09:56.512" v="3413" actId="20577"/>
          <ac:spMkLst>
            <pc:docMk/>
            <pc:sldMk cId="1526516447" sldId="444"/>
            <ac:spMk id="4" creationId="{36D4F31A-0358-4E99-B419-8B745CD2CC2B}"/>
          </ac:spMkLst>
        </pc:spChg>
        <pc:picChg chg="add del mod">
          <ac:chgData name="Daniel Joubert" userId="0f343486-af0b-4b31-a6a2-12fdf08e98e7" providerId="ADAL" clId="{6B475478-7562-4552-A664-C1DCBE1E8D4D}" dt="2022-03-22T21:24:06.224" v="3559" actId="478"/>
          <ac:picMkLst>
            <pc:docMk/>
            <pc:sldMk cId="1526516447" sldId="444"/>
            <ac:picMk id="5" creationId="{2FFAFC63-80FC-4CAA-B0CE-6006412C3275}"/>
          </ac:picMkLst>
        </pc:picChg>
        <pc:picChg chg="del mod">
          <ac:chgData name="Daniel Joubert" userId="0f343486-af0b-4b31-a6a2-12fdf08e98e7" providerId="ADAL" clId="{6B475478-7562-4552-A664-C1DCBE1E8D4D}" dt="2022-03-21T10:54:32.044" v="3399" actId="478"/>
          <ac:picMkLst>
            <pc:docMk/>
            <pc:sldMk cId="1526516447" sldId="444"/>
            <ac:picMk id="7" creationId="{BDF602AA-E358-4DB4-87BE-0A1B51E0E71C}"/>
          </ac:picMkLst>
        </pc:picChg>
        <pc:picChg chg="add mod">
          <ac:chgData name="Daniel Joubert" userId="0f343486-af0b-4b31-a6a2-12fdf08e98e7" providerId="ADAL" clId="{6B475478-7562-4552-A664-C1DCBE1E8D4D}" dt="2022-03-22T21:24:11.252" v="3561" actId="1076"/>
          <ac:picMkLst>
            <pc:docMk/>
            <pc:sldMk cId="1526516447" sldId="444"/>
            <ac:picMk id="8" creationId="{A9276A46-FDD3-4CB3-A478-8A0BE3D34BAE}"/>
          </ac:picMkLst>
        </pc:picChg>
      </pc:sldChg>
      <pc:sldChg chg="addSp modSp add mod">
        <pc:chgData name="Daniel Joubert" userId="0f343486-af0b-4b31-a6a2-12fdf08e98e7" providerId="ADAL" clId="{6B475478-7562-4552-A664-C1DCBE1E8D4D}" dt="2022-03-21T15:21:12.950" v="3428" actId="1076"/>
        <pc:sldMkLst>
          <pc:docMk/>
          <pc:sldMk cId="745989037" sldId="445"/>
        </pc:sldMkLst>
        <pc:spChg chg="mod">
          <ac:chgData name="Daniel Joubert" userId="0f343486-af0b-4b31-a6a2-12fdf08e98e7" providerId="ADAL" clId="{6B475478-7562-4552-A664-C1DCBE1E8D4D}" dt="2022-03-21T15:20:55.554" v="3425" actId="20577"/>
          <ac:spMkLst>
            <pc:docMk/>
            <pc:sldMk cId="745989037" sldId="445"/>
            <ac:spMk id="2" creationId="{66AAAB64-4A1B-854C-9702-0E0CE673ADCD}"/>
          </ac:spMkLst>
        </pc:spChg>
        <pc:spChg chg="mod">
          <ac:chgData name="Daniel Joubert" userId="0f343486-af0b-4b31-a6a2-12fdf08e98e7" providerId="ADAL" clId="{6B475478-7562-4552-A664-C1DCBE1E8D4D}" dt="2022-03-21T15:20:59.279" v="3426" actId="6549"/>
          <ac:spMkLst>
            <pc:docMk/>
            <pc:sldMk cId="745989037" sldId="445"/>
            <ac:spMk id="3" creationId="{C11712E6-A861-EE45-9311-B6F9AA7CD9CA}"/>
          </ac:spMkLst>
        </pc:spChg>
        <pc:picChg chg="add mod">
          <ac:chgData name="Daniel Joubert" userId="0f343486-af0b-4b31-a6a2-12fdf08e98e7" providerId="ADAL" clId="{6B475478-7562-4552-A664-C1DCBE1E8D4D}" dt="2022-03-21T15:21:12.950" v="3428" actId="1076"/>
          <ac:picMkLst>
            <pc:docMk/>
            <pc:sldMk cId="745989037" sldId="445"/>
            <ac:picMk id="5" creationId="{B0262777-046C-4195-81CB-89957A07F46F}"/>
          </ac:picMkLst>
        </pc:picChg>
      </pc:sldChg>
      <pc:sldChg chg="addSp delSp modSp add mod">
        <pc:chgData name="Daniel Joubert" userId="0f343486-af0b-4b31-a6a2-12fdf08e98e7" providerId="ADAL" clId="{6B475478-7562-4552-A664-C1DCBE1E8D4D}" dt="2022-03-22T21:29:05.473" v="3582" actId="20577"/>
        <pc:sldMkLst>
          <pc:docMk/>
          <pc:sldMk cId="4194621875" sldId="446"/>
        </pc:sldMkLst>
        <pc:spChg chg="mod">
          <ac:chgData name="Daniel Joubert" userId="0f343486-af0b-4b31-a6a2-12fdf08e98e7" providerId="ADAL" clId="{6B475478-7562-4552-A664-C1DCBE1E8D4D}" dt="2022-03-22T21:29:05.473" v="3582" actId="20577"/>
          <ac:spMkLst>
            <pc:docMk/>
            <pc:sldMk cId="4194621875" sldId="446"/>
            <ac:spMk id="2" creationId="{66AAAB64-4A1B-854C-9702-0E0CE673ADCD}"/>
          </ac:spMkLst>
        </pc:spChg>
        <pc:spChg chg="mod">
          <ac:chgData name="Daniel Joubert" userId="0f343486-af0b-4b31-a6a2-12fdf08e98e7" providerId="ADAL" clId="{6B475478-7562-4552-A664-C1DCBE1E8D4D}" dt="2022-03-22T21:28:49.897" v="3565" actId="6549"/>
          <ac:spMkLst>
            <pc:docMk/>
            <pc:sldMk cId="4194621875" sldId="446"/>
            <ac:spMk id="4" creationId="{36D4F31A-0358-4E99-B419-8B745CD2CC2B}"/>
          </ac:spMkLst>
        </pc:spChg>
        <pc:picChg chg="add mod">
          <ac:chgData name="Daniel Joubert" userId="0f343486-af0b-4b31-a6a2-12fdf08e98e7" providerId="ADAL" clId="{6B475478-7562-4552-A664-C1DCBE1E8D4D}" dt="2022-03-22T21:28:58.239" v="3580" actId="1076"/>
          <ac:picMkLst>
            <pc:docMk/>
            <pc:sldMk cId="4194621875" sldId="446"/>
            <ac:picMk id="5" creationId="{452D568F-3389-431D-83D0-D1604D13D8B2}"/>
          </ac:picMkLst>
        </pc:picChg>
        <pc:picChg chg="del">
          <ac:chgData name="Daniel Joubert" userId="0f343486-af0b-4b31-a6a2-12fdf08e98e7" providerId="ADAL" clId="{6B475478-7562-4552-A664-C1DCBE1E8D4D}" dt="2022-03-22T21:28:45.207" v="3563" actId="478"/>
          <ac:picMkLst>
            <pc:docMk/>
            <pc:sldMk cId="4194621875" sldId="446"/>
            <ac:picMk id="8" creationId="{A9276A46-FDD3-4CB3-A478-8A0BE3D34BAE}"/>
          </ac:picMkLst>
        </pc:picChg>
      </pc:sldChg>
      <pc:sldChg chg="delSp modSp add mod ord">
        <pc:chgData name="Daniel Joubert" userId="0f343486-af0b-4b31-a6a2-12fdf08e98e7" providerId="ADAL" clId="{6B475478-7562-4552-A664-C1DCBE1E8D4D}" dt="2022-04-03T07:22:20.094" v="6875" actId="20577"/>
        <pc:sldMkLst>
          <pc:docMk/>
          <pc:sldMk cId="1999197602" sldId="447"/>
        </pc:sldMkLst>
        <pc:spChg chg="mod">
          <ac:chgData name="Daniel Joubert" userId="0f343486-af0b-4b31-a6a2-12fdf08e98e7" providerId="ADAL" clId="{6B475478-7562-4552-A664-C1DCBE1E8D4D}" dt="2022-03-26T16:16:48.470" v="3838" actId="20577"/>
          <ac:spMkLst>
            <pc:docMk/>
            <pc:sldMk cId="1999197602" sldId="447"/>
            <ac:spMk id="2" creationId="{66AAAB64-4A1B-854C-9702-0E0CE673ADCD}"/>
          </ac:spMkLst>
        </pc:spChg>
        <pc:spChg chg="mod">
          <ac:chgData name="Daniel Joubert" userId="0f343486-af0b-4b31-a6a2-12fdf08e98e7" providerId="ADAL" clId="{6B475478-7562-4552-A664-C1DCBE1E8D4D}" dt="2022-04-03T07:22:20.094" v="6875" actId="20577"/>
          <ac:spMkLst>
            <pc:docMk/>
            <pc:sldMk cId="1999197602" sldId="447"/>
            <ac:spMk id="4" creationId="{36D4F31A-0358-4E99-B419-8B745CD2CC2B}"/>
          </ac:spMkLst>
        </pc:spChg>
        <pc:picChg chg="del">
          <ac:chgData name="Daniel Joubert" userId="0f343486-af0b-4b31-a6a2-12fdf08e98e7" providerId="ADAL" clId="{6B475478-7562-4552-A664-C1DCBE1E8D4D}" dt="2022-03-26T15:31:04.440" v="3584" actId="478"/>
          <ac:picMkLst>
            <pc:docMk/>
            <pc:sldMk cId="1999197602" sldId="447"/>
            <ac:picMk id="5" creationId="{452D568F-3389-431D-83D0-D1604D13D8B2}"/>
          </ac:picMkLst>
        </pc:picChg>
      </pc:sldChg>
      <pc:sldChg chg="addSp delSp modSp new mod">
        <pc:chgData name="Daniel Joubert" userId="0f343486-af0b-4b31-a6a2-12fdf08e98e7" providerId="ADAL" clId="{6B475478-7562-4552-A664-C1DCBE1E8D4D}" dt="2022-03-30T15:18:09.461" v="6308" actId="1076"/>
        <pc:sldMkLst>
          <pc:docMk/>
          <pc:sldMk cId="3605905442" sldId="448"/>
        </pc:sldMkLst>
        <pc:spChg chg="del">
          <ac:chgData name="Daniel Joubert" userId="0f343486-af0b-4b31-a6a2-12fdf08e98e7" providerId="ADAL" clId="{6B475478-7562-4552-A664-C1DCBE1E8D4D}" dt="2022-03-26T16:15:16.181" v="3796" actId="22"/>
          <ac:spMkLst>
            <pc:docMk/>
            <pc:sldMk cId="3605905442" sldId="448"/>
            <ac:spMk id="2" creationId="{C11E49DD-E142-4BFC-93B0-399D7D60AD00}"/>
          </ac:spMkLst>
        </pc:spChg>
        <pc:spChg chg="mod">
          <ac:chgData name="Daniel Joubert" userId="0f343486-af0b-4b31-a6a2-12fdf08e98e7" providerId="ADAL" clId="{6B475478-7562-4552-A664-C1DCBE1E8D4D}" dt="2022-03-30T14:44:45.957" v="5815" actId="20577"/>
          <ac:spMkLst>
            <pc:docMk/>
            <pc:sldMk cId="3605905442" sldId="448"/>
            <ac:spMk id="3" creationId="{F54C6EE7-9C3F-4BE5-AB57-1104F21150F0}"/>
          </ac:spMkLst>
        </pc:spChg>
        <pc:picChg chg="add mod ord">
          <ac:chgData name="Daniel Joubert" userId="0f343486-af0b-4b31-a6a2-12fdf08e98e7" providerId="ADAL" clId="{6B475478-7562-4552-A664-C1DCBE1E8D4D}" dt="2022-03-30T15:18:09.461" v="6308" actId="1076"/>
          <ac:picMkLst>
            <pc:docMk/>
            <pc:sldMk cId="3605905442" sldId="448"/>
            <ac:picMk id="5" creationId="{B28F0700-E4A5-4242-B110-701ECCE9052A}"/>
          </ac:picMkLst>
        </pc:picChg>
      </pc:sldChg>
      <pc:sldChg chg="addSp delSp modSp add mod">
        <pc:chgData name="Daniel Joubert" userId="0f343486-af0b-4b31-a6a2-12fdf08e98e7" providerId="ADAL" clId="{6B475478-7562-4552-A664-C1DCBE1E8D4D}" dt="2022-03-30T15:18:17.155" v="6309" actId="14100"/>
        <pc:sldMkLst>
          <pc:docMk/>
          <pc:sldMk cId="225770569" sldId="449"/>
        </pc:sldMkLst>
        <pc:spChg chg="mod">
          <ac:chgData name="Daniel Joubert" userId="0f343486-af0b-4b31-a6a2-12fdf08e98e7" providerId="ADAL" clId="{6B475478-7562-4552-A664-C1DCBE1E8D4D}" dt="2022-03-30T14:44:51.832" v="5816"/>
          <ac:spMkLst>
            <pc:docMk/>
            <pc:sldMk cId="225770569" sldId="449"/>
            <ac:spMk id="3" creationId="{F54C6EE7-9C3F-4BE5-AB57-1104F21150F0}"/>
          </ac:spMkLst>
        </pc:spChg>
        <pc:spChg chg="add mod">
          <ac:chgData name="Daniel Joubert" userId="0f343486-af0b-4b31-a6a2-12fdf08e98e7" providerId="ADAL" clId="{6B475478-7562-4552-A664-C1DCBE1E8D4D}" dt="2022-03-26T16:15:24.463" v="3799" actId="478"/>
          <ac:spMkLst>
            <pc:docMk/>
            <pc:sldMk cId="225770569" sldId="449"/>
            <ac:spMk id="4" creationId="{63E06BCD-42C2-40B8-BEAB-EE0D986C50D8}"/>
          </ac:spMkLst>
        </pc:spChg>
        <pc:picChg chg="del">
          <ac:chgData name="Daniel Joubert" userId="0f343486-af0b-4b31-a6a2-12fdf08e98e7" providerId="ADAL" clId="{6B475478-7562-4552-A664-C1DCBE1E8D4D}" dt="2022-03-26T16:15:24.463" v="3799" actId="478"/>
          <ac:picMkLst>
            <pc:docMk/>
            <pc:sldMk cId="225770569" sldId="449"/>
            <ac:picMk id="5" creationId="{B28F0700-E4A5-4242-B110-701ECCE9052A}"/>
          </ac:picMkLst>
        </pc:picChg>
        <pc:picChg chg="add del">
          <ac:chgData name="Daniel Joubert" userId="0f343486-af0b-4b31-a6a2-12fdf08e98e7" providerId="ADAL" clId="{6B475478-7562-4552-A664-C1DCBE1E8D4D}" dt="2022-03-26T16:15:33.218" v="3801" actId="22"/>
          <ac:picMkLst>
            <pc:docMk/>
            <pc:sldMk cId="225770569" sldId="449"/>
            <ac:picMk id="7" creationId="{8384A41E-4C62-48A8-A7FC-C79947BD380B}"/>
          </ac:picMkLst>
        </pc:picChg>
        <pc:picChg chg="add del">
          <ac:chgData name="Daniel Joubert" userId="0f343486-af0b-4b31-a6a2-12fdf08e98e7" providerId="ADAL" clId="{6B475478-7562-4552-A664-C1DCBE1E8D4D}" dt="2022-03-26T16:15:48.275" v="3803" actId="22"/>
          <ac:picMkLst>
            <pc:docMk/>
            <pc:sldMk cId="225770569" sldId="449"/>
            <ac:picMk id="9" creationId="{84C9C5FE-2687-4C4B-8E01-2BAE7D533E36}"/>
          </ac:picMkLst>
        </pc:picChg>
        <pc:picChg chg="add mod">
          <ac:chgData name="Daniel Joubert" userId="0f343486-af0b-4b31-a6a2-12fdf08e98e7" providerId="ADAL" clId="{6B475478-7562-4552-A664-C1DCBE1E8D4D}" dt="2022-03-30T15:18:17.155" v="6309" actId="14100"/>
          <ac:picMkLst>
            <pc:docMk/>
            <pc:sldMk cId="225770569" sldId="449"/>
            <ac:picMk id="11" creationId="{1486EA9E-0C7C-49D2-9A97-6A3711994EC7}"/>
          </ac:picMkLst>
        </pc:picChg>
      </pc:sldChg>
      <pc:sldChg chg="addSp delSp modSp add mod">
        <pc:chgData name="Daniel Joubert" userId="0f343486-af0b-4b31-a6a2-12fdf08e98e7" providerId="ADAL" clId="{6B475478-7562-4552-A664-C1DCBE1E8D4D}" dt="2022-03-30T15:18:32.194" v="6311" actId="1076"/>
        <pc:sldMkLst>
          <pc:docMk/>
          <pc:sldMk cId="2968240628" sldId="450"/>
        </pc:sldMkLst>
        <pc:spChg chg="mod">
          <ac:chgData name="Daniel Joubert" userId="0f343486-af0b-4b31-a6a2-12fdf08e98e7" providerId="ADAL" clId="{6B475478-7562-4552-A664-C1DCBE1E8D4D}" dt="2022-03-30T14:44:56.314" v="5817"/>
          <ac:spMkLst>
            <pc:docMk/>
            <pc:sldMk cId="2968240628" sldId="450"/>
            <ac:spMk id="3" creationId="{F54C6EE7-9C3F-4BE5-AB57-1104F21150F0}"/>
          </ac:spMkLst>
        </pc:spChg>
        <pc:picChg chg="add mod">
          <ac:chgData name="Daniel Joubert" userId="0f343486-af0b-4b31-a6a2-12fdf08e98e7" providerId="ADAL" clId="{6B475478-7562-4552-A664-C1DCBE1E8D4D}" dt="2022-03-30T15:18:32.194" v="6311" actId="1076"/>
          <ac:picMkLst>
            <pc:docMk/>
            <pc:sldMk cId="2968240628" sldId="450"/>
            <ac:picMk id="5" creationId="{2B948F1E-030C-4D63-B44B-3F49E25B5007}"/>
          </ac:picMkLst>
        </pc:picChg>
        <pc:picChg chg="del">
          <ac:chgData name="Daniel Joubert" userId="0f343486-af0b-4b31-a6a2-12fdf08e98e7" providerId="ADAL" clId="{6B475478-7562-4552-A664-C1DCBE1E8D4D}" dt="2022-03-26T16:16:05.596" v="3806" actId="478"/>
          <ac:picMkLst>
            <pc:docMk/>
            <pc:sldMk cId="2968240628" sldId="450"/>
            <ac:picMk id="11" creationId="{1486EA9E-0C7C-49D2-9A97-6A3711994EC7}"/>
          </ac:picMkLst>
        </pc:picChg>
      </pc:sldChg>
      <pc:sldChg chg="addSp delSp modSp add mod">
        <pc:chgData name="Daniel Joubert" userId="0f343486-af0b-4b31-a6a2-12fdf08e98e7" providerId="ADAL" clId="{6B475478-7562-4552-A664-C1DCBE1E8D4D}" dt="2022-04-04T15:29:58.720" v="7168" actId="1076"/>
        <pc:sldMkLst>
          <pc:docMk/>
          <pc:sldMk cId="2371337418" sldId="451"/>
        </pc:sldMkLst>
        <pc:spChg chg="mod">
          <ac:chgData name="Daniel Joubert" userId="0f343486-af0b-4b31-a6a2-12fdf08e98e7" providerId="ADAL" clId="{6B475478-7562-4552-A664-C1DCBE1E8D4D}" dt="2022-03-30T14:44:59.550" v="5818"/>
          <ac:spMkLst>
            <pc:docMk/>
            <pc:sldMk cId="2371337418" sldId="451"/>
            <ac:spMk id="3" creationId="{F54C6EE7-9C3F-4BE5-AB57-1104F21150F0}"/>
          </ac:spMkLst>
        </pc:spChg>
        <pc:picChg chg="del">
          <ac:chgData name="Daniel Joubert" userId="0f343486-af0b-4b31-a6a2-12fdf08e98e7" providerId="ADAL" clId="{6B475478-7562-4552-A664-C1DCBE1E8D4D}" dt="2022-03-26T16:16:21.401" v="3809" actId="478"/>
          <ac:picMkLst>
            <pc:docMk/>
            <pc:sldMk cId="2371337418" sldId="451"/>
            <ac:picMk id="5" creationId="{2B948F1E-030C-4D63-B44B-3F49E25B5007}"/>
          </ac:picMkLst>
        </pc:picChg>
        <pc:picChg chg="add del mod">
          <ac:chgData name="Daniel Joubert" userId="0f343486-af0b-4b31-a6a2-12fdf08e98e7" providerId="ADAL" clId="{6B475478-7562-4552-A664-C1DCBE1E8D4D}" dt="2022-04-04T15:27:22.771" v="7157" actId="478"/>
          <ac:picMkLst>
            <pc:docMk/>
            <pc:sldMk cId="2371337418" sldId="451"/>
            <ac:picMk id="6" creationId="{4A55F69E-D2C5-456E-BD8E-B4F164F3CCC3}"/>
          </ac:picMkLst>
        </pc:picChg>
        <pc:picChg chg="add del">
          <ac:chgData name="Daniel Joubert" userId="0f343486-af0b-4b31-a6a2-12fdf08e98e7" providerId="ADAL" clId="{6B475478-7562-4552-A664-C1DCBE1E8D4D}" dt="2022-04-04T15:28:09.641" v="7159" actId="478"/>
          <ac:picMkLst>
            <pc:docMk/>
            <pc:sldMk cId="2371337418" sldId="451"/>
            <ac:picMk id="8" creationId="{BEED5154-4725-4E37-AD4D-2CD740019044}"/>
          </ac:picMkLst>
        </pc:picChg>
        <pc:picChg chg="add del mod">
          <ac:chgData name="Daniel Joubert" userId="0f343486-af0b-4b31-a6a2-12fdf08e98e7" providerId="ADAL" clId="{6B475478-7562-4552-A664-C1DCBE1E8D4D}" dt="2022-04-04T15:28:34.335" v="7162" actId="478"/>
          <ac:picMkLst>
            <pc:docMk/>
            <pc:sldMk cId="2371337418" sldId="451"/>
            <ac:picMk id="10" creationId="{D5630AE0-B725-45F4-BF03-FCD32B397CE7}"/>
          </ac:picMkLst>
        </pc:picChg>
        <pc:picChg chg="add del mod">
          <ac:chgData name="Daniel Joubert" userId="0f343486-af0b-4b31-a6a2-12fdf08e98e7" providerId="ADAL" clId="{6B475478-7562-4552-A664-C1DCBE1E8D4D}" dt="2022-04-04T15:29:49.765" v="7165" actId="478"/>
          <ac:picMkLst>
            <pc:docMk/>
            <pc:sldMk cId="2371337418" sldId="451"/>
            <ac:picMk id="12" creationId="{0D875229-5C81-41A1-9287-152D82F8F731}"/>
          </ac:picMkLst>
        </pc:picChg>
        <pc:picChg chg="add mod">
          <ac:chgData name="Daniel Joubert" userId="0f343486-af0b-4b31-a6a2-12fdf08e98e7" providerId="ADAL" clId="{6B475478-7562-4552-A664-C1DCBE1E8D4D}" dt="2022-04-04T15:29:58.720" v="7168" actId="1076"/>
          <ac:picMkLst>
            <pc:docMk/>
            <pc:sldMk cId="2371337418" sldId="451"/>
            <ac:picMk id="14" creationId="{B6C5B57D-F8E8-40D0-8546-83BB0ADB41DC}"/>
          </ac:picMkLst>
        </pc:picChg>
      </pc:sldChg>
      <pc:sldChg chg="modSp add mod ord">
        <pc:chgData name="Daniel Joubert" userId="0f343486-af0b-4b31-a6a2-12fdf08e98e7" providerId="ADAL" clId="{6B475478-7562-4552-A664-C1DCBE1E8D4D}" dt="2022-03-30T14:48:13.702" v="5844" actId="20577"/>
        <pc:sldMkLst>
          <pc:docMk/>
          <pc:sldMk cId="1224918911" sldId="452"/>
        </pc:sldMkLst>
        <pc:spChg chg="mod">
          <ac:chgData name="Daniel Joubert" userId="0f343486-af0b-4b31-a6a2-12fdf08e98e7" providerId="ADAL" clId="{6B475478-7562-4552-A664-C1DCBE1E8D4D}" dt="2022-03-30T14:12:48.907" v="5483" actId="20577"/>
          <ac:spMkLst>
            <pc:docMk/>
            <pc:sldMk cId="1224918911" sldId="452"/>
            <ac:spMk id="2" creationId="{66AAAB64-4A1B-854C-9702-0E0CE673ADCD}"/>
          </ac:spMkLst>
        </pc:spChg>
        <pc:spChg chg="mod">
          <ac:chgData name="Daniel Joubert" userId="0f343486-af0b-4b31-a6a2-12fdf08e98e7" providerId="ADAL" clId="{6B475478-7562-4552-A664-C1DCBE1E8D4D}" dt="2022-03-30T14:48:13.702" v="5844" actId="20577"/>
          <ac:spMkLst>
            <pc:docMk/>
            <pc:sldMk cId="1224918911" sldId="452"/>
            <ac:spMk id="4" creationId="{36D4F31A-0358-4E99-B419-8B745CD2CC2B}"/>
          </ac:spMkLst>
        </pc:spChg>
      </pc:sldChg>
      <pc:sldChg chg="modSp add mod">
        <pc:chgData name="Daniel Joubert" userId="0f343486-af0b-4b31-a6a2-12fdf08e98e7" providerId="ADAL" clId="{6B475478-7562-4552-A664-C1DCBE1E8D4D}" dt="2022-03-30T15:01:05.898" v="6298" actId="20577"/>
        <pc:sldMkLst>
          <pc:docMk/>
          <pc:sldMk cId="4051900616" sldId="453"/>
        </pc:sldMkLst>
        <pc:spChg chg="mod">
          <ac:chgData name="Daniel Joubert" userId="0f343486-af0b-4b31-a6a2-12fdf08e98e7" providerId="ADAL" clId="{6B475478-7562-4552-A664-C1DCBE1E8D4D}" dt="2022-03-30T14:40:00.624" v="5758" actId="20577"/>
          <ac:spMkLst>
            <pc:docMk/>
            <pc:sldMk cId="4051900616" sldId="453"/>
            <ac:spMk id="2" creationId="{66AAAB64-4A1B-854C-9702-0E0CE673ADCD}"/>
          </ac:spMkLst>
        </pc:spChg>
        <pc:spChg chg="mod">
          <ac:chgData name="Daniel Joubert" userId="0f343486-af0b-4b31-a6a2-12fdf08e98e7" providerId="ADAL" clId="{6B475478-7562-4552-A664-C1DCBE1E8D4D}" dt="2022-03-30T15:01:05.898" v="6298" actId="20577"/>
          <ac:spMkLst>
            <pc:docMk/>
            <pc:sldMk cId="4051900616" sldId="453"/>
            <ac:spMk id="3" creationId="{C11712E6-A861-EE45-9311-B6F9AA7CD9CA}"/>
          </ac:spMkLst>
        </pc:spChg>
      </pc:sldChg>
      <pc:sldChg chg="addSp delSp modSp add mod">
        <pc:chgData name="Daniel Joubert" userId="0f343486-af0b-4b31-a6a2-12fdf08e98e7" providerId="ADAL" clId="{6B475478-7562-4552-A664-C1DCBE1E8D4D}" dt="2022-03-27T17:23:36.702" v="4651" actId="1076"/>
        <pc:sldMkLst>
          <pc:docMk/>
          <pc:sldMk cId="2396094614" sldId="454"/>
        </pc:sldMkLst>
        <pc:spChg chg="mod">
          <ac:chgData name="Daniel Joubert" userId="0f343486-af0b-4b31-a6a2-12fdf08e98e7" providerId="ADAL" clId="{6B475478-7562-4552-A664-C1DCBE1E8D4D}" dt="2022-03-27T17:23:30.531" v="4650" actId="5793"/>
          <ac:spMkLst>
            <pc:docMk/>
            <pc:sldMk cId="2396094614" sldId="454"/>
            <ac:spMk id="3" creationId="{C11712E6-A861-EE45-9311-B6F9AA7CD9CA}"/>
          </ac:spMkLst>
        </pc:spChg>
        <pc:picChg chg="del">
          <ac:chgData name="Daniel Joubert" userId="0f343486-af0b-4b31-a6a2-12fdf08e98e7" providerId="ADAL" clId="{6B475478-7562-4552-A664-C1DCBE1E8D4D}" dt="2022-03-27T17:23:18.575" v="4636" actId="478"/>
          <ac:picMkLst>
            <pc:docMk/>
            <pc:sldMk cId="2396094614" sldId="454"/>
            <ac:picMk id="5" creationId="{E3E199C5-D2D3-410F-AADF-B21E3C2614F4}"/>
          </ac:picMkLst>
        </pc:picChg>
        <pc:picChg chg="add mod">
          <ac:chgData name="Daniel Joubert" userId="0f343486-af0b-4b31-a6a2-12fdf08e98e7" providerId="ADAL" clId="{6B475478-7562-4552-A664-C1DCBE1E8D4D}" dt="2022-03-27T17:23:36.702" v="4651" actId="1076"/>
          <ac:picMkLst>
            <pc:docMk/>
            <pc:sldMk cId="2396094614" sldId="454"/>
            <ac:picMk id="6" creationId="{F844BF69-0962-49EC-8B4D-D2DEB6EC2564}"/>
          </ac:picMkLst>
        </pc:picChg>
      </pc:sldChg>
      <pc:sldChg chg="modSp add del mod">
        <pc:chgData name="Daniel Joubert" userId="0f343486-af0b-4b31-a6a2-12fdf08e98e7" providerId="ADAL" clId="{6B475478-7562-4552-A664-C1DCBE1E8D4D}" dt="2022-04-04T15:48:44.209" v="7218" actId="47"/>
        <pc:sldMkLst>
          <pc:docMk/>
          <pc:sldMk cId="1058505019" sldId="455"/>
        </pc:sldMkLst>
        <pc:spChg chg="mod">
          <ac:chgData name="Daniel Joubert" userId="0f343486-af0b-4b31-a6a2-12fdf08e98e7" providerId="ADAL" clId="{6B475478-7562-4552-A664-C1DCBE1E8D4D}" dt="2022-03-28T06:05:26.272" v="4721" actId="20577"/>
          <ac:spMkLst>
            <pc:docMk/>
            <pc:sldMk cId="1058505019" sldId="455"/>
            <ac:spMk id="2" creationId="{66AAAB64-4A1B-854C-9702-0E0CE673ADCD}"/>
          </ac:spMkLst>
        </pc:spChg>
        <pc:spChg chg="mod">
          <ac:chgData name="Daniel Joubert" userId="0f343486-af0b-4b31-a6a2-12fdf08e98e7" providerId="ADAL" clId="{6B475478-7562-4552-A664-C1DCBE1E8D4D}" dt="2022-03-30T14:52:42.513" v="6106" actId="20577"/>
          <ac:spMkLst>
            <pc:docMk/>
            <pc:sldMk cId="1058505019" sldId="455"/>
            <ac:spMk id="3" creationId="{C11712E6-A861-EE45-9311-B6F9AA7CD9CA}"/>
          </ac:spMkLst>
        </pc:spChg>
      </pc:sldChg>
      <pc:sldChg chg="add del">
        <pc:chgData name="Daniel Joubert" userId="0f343486-af0b-4b31-a6a2-12fdf08e98e7" providerId="ADAL" clId="{6B475478-7562-4552-A664-C1DCBE1E8D4D}" dt="2022-03-28T20:48:00.356" v="5196" actId="2890"/>
        <pc:sldMkLst>
          <pc:docMk/>
          <pc:sldMk cId="2202783635" sldId="456"/>
        </pc:sldMkLst>
      </pc:sldChg>
      <pc:sldChg chg="modSp add del mod ord modShow">
        <pc:chgData name="Daniel Joubert" userId="0f343486-af0b-4b31-a6a2-12fdf08e98e7" providerId="ADAL" clId="{6B475478-7562-4552-A664-C1DCBE1E8D4D}" dt="2022-04-01T14:54:15.547" v="6410" actId="47"/>
        <pc:sldMkLst>
          <pc:docMk/>
          <pc:sldMk cId="3708687530" sldId="456"/>
        </pc:sldMkLst>
        <pc:spChg chg="mod">
          <ac:chgData name="Daniel Joubert" userId="0f343486-af0b-4b31-a6a2-12fdf08e98e7" providerId="ADAL" clId="{6B475478-7562-4552-A664-C1DCBE1E8D4D}" dt="2022-03-28T21:33:57.976" v="5343" actId="20577"/>
          <ac:spMkLst>
            <pc:docMk/>
            <pc:sldMk cId="3708687530" sldId="456"/>
            <ac:spMk id="3" creationId="{C11712E6-A861-EE45-9311-B6F9AA7CD9CA}"/>
          </ac:spMkLst>
        </pc:spChg>
      </pc:sldChg>
      <pc:sldChg chg="addSp modSp add mod">
        <pc:chgData name="Daniel Joubert" userId="0f343486-af0b-4b31-a6a2-12fdf08e98e7" providerId="ADAL" clId="{6B475478-7562-4552-A664-C1DCBE1E8D4D}" dt="2022-04-04T14:52:46.453" v="7090" actId="20577"/>
        <pc:sldMkLst>
          <pc:docMk/>
          <pc:sldMk cId="3804886028" sldId="457"/>
        </pc:sldMkLst>
        <pc:spChg chg="mod">
          <ac:chgData name="Daniel Joubert" userId="0f343486-af0b-4b31-a6a2-12fdf08e98e7" providerId="ADAL" clId="{6B475478-7562-4552-A664-C1DCBE1E8D4D}" dt="2022-04-04T14:52:46.453" v="7090" actId="20577"/>
          <ac:spMkLst>
            <pc:docMk/>
            <pc:sldMk cId="3804886028" sldId="457"/>
            <ac:spMk id="3" creationId="{C11712E6-A861-EE45-9311-B6F9AA7CD9CA}"/>
          </ac:spMkLst>
        </pc:spChg>
        <pc:picChg chg="add mod">
          <ac:chgData name="Daniel Joubert" userId="0f343486-af0b-4b31-a6a2-12fdf08e98e7" providerId="ADAL" clId="{6B475478-7562-4552-A664-C1DCBE1E8D4D}" dt="2022-03-28T22:16:29.660" v="5396" actId="1076"/>
          <ac:picMkLst>
            <pc:docMk/>
            <pc:sldMk cId="3804886028" sldId="457"/>
            <ac:picMk id="5" creationId="{93C008FD-0DF9-468F-8F89-18C4385C6EE6}"/>
          </ac:picMkLst>
        </pc:picChg>
        <pc:picChg chg="add mod">
          <ac:chgData name="Daniel Joubert" userId="0f343486-af0b-4b31-a6a2-12fdf08e98e7" providerId="ADAL" clId="{6B475478-7562-4552-A664-C1DCBE1E8D4D}" dt="2022-03-28T22:16:21.787" v="5395" actId="14100"/>
          <ac:picMkLst>
            <pc:docMk/>
            <pc:sldMk cId="3804886028" sldId="457"/>
            <ac:picMk id="7" creationId="{02E9B2D1-B022-433F-98E3-BCA26884F156}"/>
          </ac:picMkLst>
        </pc:picChg>
      </pc:sldChg>
      <pc:sldChg chg="modSp add mod">
        <pc:chgData name="Daniel Joubert" userId="0f343486-af0b-4b31-a6a2-12fdf08e98e7" providerId="ADAL" clId="{6B475478-7562-4552-A664-C1DCBE1E8D4D}" dt="2022-04-01T14:58:06.535" v="6483" actId="20577"/>
        <pc:sldMkLst>
          <pc:docMk/>
          <pc:sldMk cId="1972106470" sldId="458"/>
        </pc:sldMkLst>
        <pc:spChg chg="mod">
          <ac:chgData name="Daniel Joubert" userId="0f343486-af0b-4b31-a6a2-12fdf08e98e7" providerId="ADAL" clId="{6B475478-7562-4552-A664-C1DCBE1E8D4D}" dt="2022-04-01T14:58:06.535" v="6483" actId="20577"/>
          <ac:spMkLst>
            <pc:docMk/>
            <pc:sldMk cId="1972106470" sldId="458"/>
            <ac:spMk id="3" creationId="{C11712E6-A861-EE45-9311-B6F9AA7CD9CA}"/>
          </ac:spMkLst>
        </pc:spChg>
      </pc:sldChg>
      <pc:sldChg chg="add del">
        <pc:chgData name="Daniel Joubert" userId="0f343486-af0b-4b31-a6a2-12fdf08e98e7" providerId="ADAL" clId="{6B475478-7562-4552-A664-C1DCBE1E8D4D}" dt="2022-03-30T14:40:56.155" v="5790" actId="47"/>
        <pc:sldMkLst>
          <pc:docMk/>
          <pc:sldMk cId="537815873" sldId="459"/>
        </pc:sldMkLst>
      </pc:sldChg>
      <pc:sldChg chg="modSp add mod ord">
        <pc:chgData name="Daniel Joubert" userId="0f343486-af0b-4b31-a6a2-12fdf08e98e7" providerId="ADAL" clId="{6B475478-7562-4552-A664-C1DCBE1E8D4D}" dt="2022-03-30T15:26:31.682" v="6321" actId="6549"/>
        <pc:sldMkLst>
          <pc:docMk/>
          <pc:sldMk cId="338587588" sldId="460"/>
        </pc:sldMkLst>
        <pc:spChg chg="mod">
          <ac:chgData name="Daniel Joubert" userId="0f343486-af0b-4b31-a6a2-12fdf08e98e7" providerId="ADAL" clId="{6B475478-7562-4552-A664-C1DCBE1E8D4D}" dt="2022-03-30T14:40:17.673" v="5787" actId="20577"/>
          <ac:spMkLst>
            <pc:docMk/>
            <pc:sldMk cId="338587588" sldId="460"/>
            <ac:spMk id="2" creationId="{66AAAB64-4A1B-854C-9702-0E0CE673ADCD}"/>
          </ac:spMkLst>
        </pc:spChg>
        <pc:spChg chg="mod">
          <ac:chgData name="Daniel Joubert" userId="0f343486-af0b-4b31-a6a2-12fdf08e98e7" providerId="ADAL" clId="{6B475478-7562-4552-A664-C1DCBE1E8D4D}" dt="2022-03-30T15:26:31.682" v="6321" actId="6549"/>
          <ac:spMkLst>
            <pc:docMk/>
            <pc:sldMk cId="338587588" sldId="460"/>
            <ac:spMk id="3" creationId="{C11712E6-A861-EE45-9311-B6F9AA7CD9CA}"/>
          </ac:spMkLst>
        </pc:spChg>
      </pc:sldChg>
      <pc:sldChg chg="modSp add mod">
        <pc:chgData name="Daniel Joubert" userId="0f343486-af0b-4b31-a6a2-12fdf08e98e7" providerId="ADAL" clId="{6B475478-7562-4552-A664-C1DCBE1E8D4D}" dt="2022-04-04T20:03:56.269" v="7272" actId="20577"/>
        <pc:sldMkLst>
          <pc:docMk/>
          <pc:sldMk cId="2260358758" sldId="461"/>
        </pc:sldMkLst>
        <pc:spChg chg="mod">
          <ac:chgData name="Daniel Joubert" userId="0f343486-af0b-4b31-a6a2-12fdf08e98e7" providerId="ADAL" clId="{6B475478-7562-4552-A664-C1DCBE1E8D4D}" dt="2022-04-04T20:03:56.269" v="7272" actId="20577"/>
          <ac:spMkLst>
            <pc:docMk/>
            <pc:sldMk cId="2260358758" sldId="461"/>
            <ac:spMk id="2" creationId="{66AAAB64-4A1B-854C-9702-0E0CE673ADCD}"/>
          </ac:spMkLst>
        </pc:spChg>
        <pc:spChg chg="mod">
          <ac:chgData name="Daniel Joubert" userId="0f343486-af0b-4b31-a6a2-12fdf08e98e7" providerId="ADAL" clId="{6B475478-7562-4552-A664-C1DCBE1E8D4D}" dt="2022-03-30T14:53:27.323" v="6141" actId="20577"/>
          <ac:spMkLst>
            <pc:docMk/>
            <pc:sldMk cId="2260358758" sldId="461"/>
            <ac:spMk id="3" creationId="{C11712E6-A861-EE45-9311-B6F9AA7CD9CA}"/>
          </ac:spMkLst>
        </pc:spChg>
      </pc:sldChg>
      <pc:sldChg chg="addSp delSp modSp add mod">
        <pc:chgData name="Daniel Joubert" userId="0f343486-af0b-4b31-a6a2-12fdf08e98e7" providerId="ADAL" clId="{6B475478-7562-4552-A664-C1DCBE1E8D4D}" dt="2022-04-02T11:32:34.197" v="6593" actId="6549"/>
        <pc:sldMkLst>
          <pc:docMk/>
          <pc:sldMk cId="3570723669" sldId="462"/>
        </pc:sldMkLst>
        <pc:spChg chg="mod">
          <ac:chgData name="Daniel Joubert" userId="0f343486-af0b-4b31-a6a2-12fdf08e98e7" providerId="ADAL" clId="{6B475478-7562-4552-A664-C1DCBE1E8D4D}" dt="2022-04-02T11:32:34.197" v="6593" actId="6549"/>
          <ac:spMkLst>
            <pc:docMk/>
            <pc:sldMk cId="3570723669" sldId="462"/>
            <ac:spMk id="3" creationId="{C11712E6-A861-EE45-9311-B6F9AA7CD9CA}"/>
          </ac:spMkLst>
        </pc:spChg>
        <pc:spChg chg="mod">
          <ac:chgData name="Daniel Joubert" userId="0f343486-af0b-4b31-a6a2-12fdf08e98e7" providerId="ADAL" clId="{6B475478-7562-4552-A664-C1DCBE1E8D4D}" dt="2022-04-02T11:31:53.683" v="6517" actId="1076"/>
          <ac:spMkLst>
            <pc:docMk/>
            <pc:sldMk cId="3570723669" sldId="462"/>
            <ac:spMk id="6" creationId="{6BD31B05-D692-4919-A446-93332CB03C41}"/>
          </ac:spMkLst>
        </pc:spChg>
        <pc:picChg chg="del">
          <ac:chgData name="Daniel Joubert" userId="0f343486-af0b-4b31-a6a2-12fdf08e98e7" providerId="ADAL" clId="{6B475478-7562-4552-A664-C1DCBE1E8D4D}" dt="2022-04-02T11:31:14.167" v="6509" actId="478"/>
          <ac:picMkLst>
            <pc:docMk/>
            <pc:sldMk cId="3570723669" sldId="462"/>
            <ac:picMk id="1026" creationId="{5B26089B-7942-42CF-BD27-7D16FBE23E2B}"/>
          </ac:picMkLst>
        </pc:picChg>
        <pc:picChg chg="add mod">
          <ac:chgData name="Daniel Joubert" userId="0f343486-af0b-4b31-a6a2-12fdf08e98e7" providerId="ADAL" clId="{6B475478-7562-4552-A664-C1DCBE1E8D4D}" dt="2022-04-02T11:31:50.659" v="6516" actId="1076"/>
          <ac:picMkLst>
            <pc:docMk/>
            <pc:sldMk cId="3570723669" sldId="462"/>
            <ac:picMk id="3074" creationId="{3A0AB450-89DC-43E6-B516-0B22FE798CBA}"/>
          </ac:picMkLst>
        </pc:picChg>
      </pc:sldChg>
      <pc:sldChg chg="modSp add mod">
        <pc:chgData name="Daniel Joubert" userId="0f343486-af0b-4b31-a6a2-12fdf08e98e7" providerId="ADAL" clId="{6B475478-7562-4552-A664-C1DCBE1E8D4D}" dt="2022-04-02T17:38:11.148" v="6779" actId="20577"/>
        <pc:sldMkLst>
          <pc:docMk/>
          <pc:sldMk cId="1668901670" sldId="463"/>
        </pc:sldMkLst>
        <pc:spChg chg="mod">
          <ac:chgData name="Daniel Joubert" userId="0f343486-af0b-4b31-a6a2-12fdf08e98e7" providerId="ADAL" clId="{6B475478-7562-4552-A664-C1DCBE1E8D4D}" dt="2022-04-02T17:36:39.175" v="6645" actId="20577"/>
          <ac:spMkLst>
            <pc:docMk/>
            <pc:sldMk cId="1668901670" sldId="463"/>
            <ac:spMk id="2" creationId="{66AAAB64-4A1B-854C-9702-0E0CE673ADCD}"/>
          </ac:spMkLst>
        </pc:spChg>
        <pc:spChg chg="mod">
          <ac:chgData name="Daniel Joubert" userId="0f343486-af0b-4b31-a6a2-12fdf08e98e7" providerId="ADAL" clId="{6B475478-7562-4552-A664-C1DCBE1E8D4D}" dt="2022-04-02T17:38:11.148" v="6779" actId="20577"/>
          <ac:spMkLst>
            <pc:docMk/>
            <pc:sldMk cId="1668901670" sldId="463"/>
            <ac:spMk id="3" creationId="{C11712E6-A861-EE45-9311-B6F9AA7CD9CA}"/>
          </ac:spMkLst>
        </pc:spChg>
      </pc:sldChg>
      <pc:sldChg chg="modSp add mod">
        <pc:chgData name="Daniel Joubert" userId="0f343486-af0b-4b31-a6a2-12fdf08e98e7" providerId="ADAL" clId="{6B475478-7562-4552-A664-C1DCBE1E8D4D}" dt="2022-04-04T14:48:33.445" v="7057" actId="20577"/>
        <pc:sldMkLst>
          <pc:docMk/>
          <pc:sldMk cId="1426016646" sldId="464"/>
        </pc:sldMkLst>
        <pc:spChg chg="mod">
          <ac:chgData name="Daniel Joubert" userId="0f343486-af0b-4b31-a6a2-12fdf08e98e7" providerId="ADAL" clId="{6B475478-7562-4552-A664-C1DCBE1E8D4D}" dt="2022-04-04T14:44:24.013" v="6939" actId="20577"/>
          <ac:spMkLst>
            <pc:docMk/>
            <pc:sldMk cId="1426016646" sldId="464"/>
            <ac:spMk id="2" creationId="{66AAAB64-4A1B-854C-9702-0E0CE673ADCD}"/>
          </ac:spMkLst>
        </pc:spChg>
        <pc:spChg chg="mod">
          <ac:chgData name="Daniel Joubert" userId="0f343486-af0b-4b31-a6a2-12fdf08e98e7" providerId="ADAL" clId="{6B475478-7562-4552-A664-C1DCBE1E8D4D}" dt="2022-04-04T14:48:33.445" v="7057" actId="20577"/>
          <ac:spMkLst>
            <pc:docMk/>
            <pc:sldMk cId="1426016646" sldId="464"/>
            <ac:spMk id="3" creationId="{C11712E6-A861-EE45-9311-B6F9AA7CD9CA}"/>
          </ac:spMkLst>
        </pc:spChg>
      </pc:sldChg>
      <pc:sldChg chg="modSp add mod">
        <pc:chgData name="Daniel Joubert" userId="0f343486-af0b-4b31-a6a2-12fdf08e98e7" providerId="ADAL" clId="{6B475478-7562-4552-A664-C1DCBE1E8D4D}" dt="2022-04-04T15:53:00.782" v="7266" actId="20577"/>
        <pc:sldMkLst>
          <pc:docMk/>
          <pc:sldMk cId="457269327" sldId="465"/>
        </pc:sldMkLst>
        <pc:spChg chg="mod">
          <ac:chgData name="Daniel Joubert" userId="0f343486-af0b-4b31-a6a2-12fdf08e98e7" providerId="ADAL" clId="{6B475478-7562-4552-A664-C1DCBE1E8D4D}" dt="2022-04-04T15:52:51.050" v="7243" actId="313"/>
          <ac:spMkLst>
            <pc:docMk/>
            <pc:sldMk cId="457269327" sldId="465"/>
            <ac:spMk id="2" creationId="{66AAAB64-4A1B-854C-9702-0E0CE673ADCD}"/>
          </ac:spMkLst>
        </pc:spChg>
        <pc:spChg chg="mod">
          <ac:chgData name="Daniel Joubert" userId="0f343486-af0b-4b31-a6a2-12fdf08e98e7" providerId="ADAL" clId="{6B475478-7562-4552-A664-C1DCBE1E8D4D}" dt="2022-04-04T15:53:00.782" v="7266" actId="20577"/>
          <ac:spMkLst>
            <pc:docMk/>
            <pc:sldMk cId="457269327" sldId="465"/>
            <ac:spMk id="3" creationId="{C11712E6-A861-EE45-9311-B6F9AA7CD9CA}"/>
          </ac:spMkLst>
        </pc:spChg>
      </pc:sldChg>
      <pc:sldChg chg="modSp add mod ord">
        <pc:chgData name="Daniel Joubert" userId="0f343486-af0b-4b31-a6a2-12fdf08e98e7" providerId="ADAL" clId="{6B475478-7562-4552-A664-C1DCBE1E8D4D}" dt="2022-04-11T08:50:26.026" v="8414" actId="20577"/>
        <pc:sldMkLst>
          <pc:docMk/>
          <pc:sldMk cId="2252366202" sldId="466"/>
        </pc:sldMkLst>
        <pc:spChg chg="mod">
          <ac:chgData name="Daniel Joubert" userId="0f343486-af0b-4b31-a6a2-12fdf08e98e7" providerId="ADAL" clId="{6B475478-7562-4552-A664-C1DCBE1E8D4D}" dt="2022-04-07T03:21:45.049" v="7400" actId="20577"/>
          <ac:spMkLst>
            <pc:docMk/>
            <pc:sldMk cId="2252366202" sldId="466"/>
            <ac:spMk id="2" creationId="{66AAAB64-4A1B-854C-9702-0E0CE673ADCD}"/>
          </ac:spMkLst>
        </pc:spChg>
        <pc:spChg chg="mod">
          <ac:chgData name="Daniel Joubert" userId="0f343486-af0b-4b31-a6a2-12fdf08e98e7" providerId="ADAL" clId="{6B475478-7562-4552-A664-C1DCBE1E8D4D}" dt="2022-04-11T08:50:26.026" v="8414" actId="20577"/>
          <ac:spMkLst>
            <pc:docMk/>
            <pc:sldMk cId="2252366202" sldId="466"/>
            <ac:spMk id="3" creationId="{C11712E6-A861-EE45-9311-B6F9AA7CD9CA}"/>
          </ac:spMkLst>
        </pc:spChg>
      </pc:sldChg>
      <pc:sldChg chg="modSp add mod">
        <pc:chgData name="Daniel Joubert" userId="0f343486-af0b-4b31-a6a2-12fdf08e98e7" providerId="ADAL" clId="{6B475478-7562-4552-A664-C1DCBE1E8D4D}" dt="2022-04-07T07:27:20.497" v="7760" actId="20577"/>
        <pc:sldMkLst>
          <pc:docMk/>
          <pc:sldMk cId="1831221719" sldId="467"/>
        </pc:sldMkLst>
        <pc:spChg chg="mod">
          <ac:chgData name="Daniel Joubert" userId="0f343486-af0b-4b31-a6a2-12fdf08e98e7" providerId="ADAL" clId="{6B475478-7562-4552-A664-C1DCBE1E8D4D}" dt="2022-04-07T07:26:51.737" v="7674" actId="20577"/>
          <ac:spMkLst>
            <pc:docMk/>
            <pc:sldMk cId="1831221719" sldId="467"/>
            <ac:spMk id="2" creationId="{66AAAB64-4A1B-854C-9702-0E0CE673ADCD}"/>
          </ac:spMkLst>
        </pc:spChg>
        <pc:spChg chg="mod">
          <ac:chgData name="Daniel Joubert" userId="0f343486-af0b-4b31-a6a2-12fdf08e98e7" providerId="ADAL" clId="{6B475478-7562-4552-A664-C1DCBE1E8D4D}" dt="2022-04-07T07:27:20.497" v="7760" actId="20577"/>
          <ac:spMkLst>
            <pc:docMk/>
            <pc:sldMk cId="1831221719" sldId="467"/>
            <ac:spMk id="3" creationId="{C11712E6-A861-EE45-9311-B6F9AA7CD9CA}"/>
          </ac:spMkLst>
        </pc:spChg>
      </pc:sldChg>
      <pc:sldMasterChg chg="modSldLayout">
        <pc:chgData name="Daniel Joubert" userId="0f343486-af0b-4b31-a6a2-12fdf08e98e7" providerId="ADAL" clId="{6B475478-7562-4552-A664-C1DCBE1E8D4D}" dt="2022-04-07T03:34:38.908" v="7664" actId="1076"/>
        <pc:sldMasterMkLst>
          <pc:docMk/>
          <pc:sldMasterMk cId="1253881498" sldId="2147483648"/>
        </pc:sldMasterMkLst>
        <pc:sldLayoutChg chg="addSp delSp modSp mod">
          <pc:chgData name="Daniel Joubert" userId="0f343486-af0b-4b31-a6a2-12fdf08e98e7" providerId="ADAL" clId="{6B475478-7562-4552-A664-C1DCBE1E8D4D}" dt="2022-04-07T03:33:34.327" v="7654" actId="1076"/>
          <pc:sldLayoutMkLst>
            <pc:docMk/>
            <pc:sldMasterMk cId="1253881498" sldId="2147483648"/>
            <pc:sldLayoutMk cId="2859443073" sldId="2147483649"/>
          </pc:sldLayoutMkLst>
          <pc:picChg chg="del">
            <ac:chgData name="Daniel Joubert" userId="0f343486-af0b-4b31-a6a2-12fdf08e98e7" providerId="ADAL" clId="{6B475478-7562-4552-A664-C1DCBE1E8D4D}" dt="2022-04-07T03:33:27.823" v="7651" actId="478"/>
            <ac:picMkLst>
              <pc:docMk/>
              <pc:sldMasterMk cId="1253881498" sldId="2147483648"/>
              <pc:sldLayoutMk cId="2859443073" sldId="2147483649"/>
              <ac:picMk id="8" creationId="{34E4E25C-B729-A143-AFB0-6BA8A9959E2C}"/>
            </ac:picMkLst>
          </pc:picChg>
          <pc:picChg chg="add mod">
            <ac:chgData name="Daniel Joubert" userId="0f343486-af0b-4b31-a6a2-12fdf08e98e7" providerId="ADAL" clId="{6B475478-7562-4552-A664-C1DCBE1E8D4D}" dt="2022-04-07T03:33:34.327" v="7654" actId="1076"/>
            <ac:picMkLst>
              <pc:docMk/>
              <pc:sldMasterMk cId="1253881498" sldId="2147483648"/>
              <pc:sldLayoutMk cId="2859443073" sldId="2147483649"/>
              <ac:picMk id="9" creationId="{2F98E486-0173-423D-B0FE-EE31645E0825}"/>
            </ac:picMkLst>
          </pc:picChg>
        </pc:sldLayoutChg>
        <pc:sldLayoutChg chg="addSp delSp modSp mod">
          <pc:chgData name="Daniel Joubert" userId="0f343486-af0b-4b31-a6a2-12fdf08e98e7" providerId="ADAL" clId="{6B475478-7562-4552-A664-C1DCBE1E8D4D}" dt="2022-04-07T03:33:53.672" v="7657" actId="1076"/>
          <pc:sldLayoutMkLst>
            <pc:docMk/>
            <pc:sldMasterMk cId="1253881498" sldId="2147483648"/>
            <pc:sldLayoutMk cId="1467551665" sldId="2147483655"/>
          </pc:sldLayoutMkLst>
          <pc:picChg chg="del">
            <ac:chgData name="Daniel Joubert" userId="0f343486-af0b-4b31-a6a2-12fdf08e98e7" providerId="ADAL" clId="{6B475478-7562-4552-A664-C1DCBE1E8D4D}" dt="2022-04-07T03:33:47.223" v="7655" actId="478"/>
            <ac:picMkLst>
              <pc:docMk/>
              <pc:sldMasterMk cId="1253881498" sldId="2147483648"/>
              <pc:sldLayoutMk cId="1467551665" sldId="2147483655"/>
              <ac:picMk id="6" creationId="{10E2EE8A-E180-E741-A74F-4AD0F43F8435}"/>
            </ac:picMkLst>
          </pc:picChg>
          <pc:picChg chg="add mod">
            <ac:chgData name="Daniel Joubert" userId="0f343486-af0b-4b31-a6a2-12fdf08e98e7" providerId="ADAL" clId="{6B475478-7562-4552-A664-C1DCBE1E8D4D}" dt="2022-04-07T03:33:53.672" v="7657" actId="1076"/>
            <ac:picMkLst>
              <pc:docMk/>
              <pc:sldMasterMk cId="1253881498" sldId="2147483648"/>
              <pc:sldLayoutMk cId="1467551665" sldId="2147483655"/>
              <ac:picMk id="7" creationId="{762C03C9-96B7-440A-8A80-517CA337CD2C}"/>
            </ac:picMkLst>
          </pc:picChg>
        </pc:sldLayoutChg>
        <pc:sldLayoutChg chg="addSp delSp modSp mod">
          <pc:chgData name="Daniel Joubert" userId="0f343486-af0b-4b31-a6a2-12fdf08e98e7" providerId="ADAL" clId="{6B475478-7562-4552-A664-C1DCBE1E8D4D}" dt="2022-03-21T10:09:42.623" v="3144" actId="1076"/>
          <pc:sldLayoutMkLst>
            <pc:docMk/>
            <pc:sldMasterMk cId="1253881498" sldId="2147483648"/>
            <pc:sldLayoutMk cId="3327374885" sldId="2147483665"/>
          </pc:sldLayoutMkLst>
          <pc:picChg chg="add mod">
            <ac:chgData name="Daniel Joubert" userId="0f343486-af0b-4b31-a6a2-12fdf08e98e7" providerId="ADAL" clId="{6B475478-7562-4552-A664-C1DCBE1E8D4D}" dt="2022-03-21T10:09:32.246" v="3141" actId="14100"/>
            <ac:picMkLst>
              <pc:docMk/>
              <pc:sldMasterMk cId="1253881498" sldId="2147483648"/>
              <pc:sldLayoutMk cId="3327374885" sldId="2147483665"/>
              <ac:picMk id="3" creationId="{DDEC9B99-F589-48FF-A13D-595BD347EF95}"/>
            </ac:picMkLst>
          </pc:picChg>
          <pc:picChg chg="add mod">
            <ac:chgData name="Daniel Joubert" userId="0f343486-af0b-4b31-a6a2-12fdf08e98e7" providerId="ADAL" clId="{6B475478-7562-4552-A664-C1DCBE1E8D4D}" dt="2022-03-21T10:09:42.623" v="3144" actId="1076"/>
            <ac:picMkLst>
              <pc:docMk/>
              <pc:sldMasterMk cId="1253881498" sldId="2147483648"/>
              <pc:sldLayoutMk cId="3327374885" sldId="2147483665"/>
              <ac:picMk id="9" creationId="{4AA22D03-161A-4811-9538-D69936DC7804}"/>
            </ac:picMkLst>
          </pc:picChg>
          <pc:picChg chg="del">
            <ac:chgData name="Daniel Joubert" userId="0f343486-af0b-4b31-a6a2-12fdf08e98e7" providerId="ADAL" clId="{6B475478-7562-4552-A664-C1DCBE1E8D4D}" dt="2022-03-21T10:08:30.288" v="3135" actId="478"/>
            <ac:picMkLst>
              <pc:docMk/>
              <pc:sldMasterMk cId="1253881498" sldId="2147483648"/>
              <pc:sldLayoutMk cId="3327374885" sldId="2147483665"/>
              <ac:picMk id="11" creationId="{7AA97707-2015-EC41-AA1B-F0ED1FB2036B}"/>
            </ac:picMkLst>
          </pc:picChg>
        </pc:sldLayoutChg>
        <pc:sldLayoutChg chg="addSp delSp modSp mod">
          <pc:chgData name="Daniel Joubert" userId="0f343486-af0b-4b31-a6a2-12fdf08e98e7" providerId="ADAL" clId="{6B475478-7562-4552-A664-C1DCBE1E8D4D}" dt="2022-04-07T03:34:38.908" v="7664" actId="1076"/>
          <pc:sldLayoutMkLst>
            <pc:docMk/>
            <pc:sldMasterMk cId="1253881498" sldId="2147483648"/>
            <pc:sldLayoutMk cId="1902660997" sldId="2147483667"/>
          </pc:sldLayoutMkLst>
          <pc:picChg chg="del">
            <ac:chgData name="Daniel Joubert" userId="0f343486-af0b-4b31-a6a2-12fdf08e98e7" providerId="ADAL" clId="{6B475478-7562-4552-A664-C1DCBE1E8D4D}" dt="2022-04-07T03:34:29.340" v="7661" actId="478"/>
            <ac:picMkLst>
              <pc:docMk/>
              <pc:sldMasterMk cId="1253881498" sldId="2147483648"/>
              <pc:sldLayoutMk cId="1902660997" sldId="2147483667"/>
              <ac:picMk id="8" creationId="{34E4E25C-B729-A143-AFB0-6BA8A9959E2C}"/>
            </ac:picMkLst>
          </pc:picChg>
          <pc:picChg chg="add mod">
            <ac:chgData name="Daniel Joubert" userId="0f343486-af0b-4b31-a6a2-12fdf08e98e7" providerId="ADAL" clId="{6B475478-7562-4552-A664-C1DCBE1E8D4D}" dt="2022-04-07T03:34:38.908" v="7664" actId="1076"/>
            <ac:picMkLst>
              <pc:docMk/>
              <pc:sldMasterMk cId="1253881498" sldId="2147483648"/>
              <pc:sldLayoutMk cId="1902660997" sldId="2147483667"/>
              <ac:picMk id="11" creationId="{A137B032-BF0E-42C6-97AC-337E51C8A518}"/>
            </ac:picMkLst>
          </pc:picChg>
        </pc:sldLayoutChg>
        <pc:sldLayoutChg chg="addSp delSp modSp mod">
          <pc:chgData name="Daniel Joubert" userId="0f343486-af0b-4b31-a6a2-12fdf08e98e7" providerId="ADAL" clId="{6B475478-7562-4552-A664-C1DCBE1E8D4D}" dt="2022-03-21T10:10:29.476" v="3148" actId="1076"/>
          <pc:sldLayoutMkLst>
            <pc:docMk/>
            <pc:sldMasterMk cId="1253881498" sldId="2147483648"/>
            <pc:sldLayoutMk cId="2844761621" sldId="2147483674"/>
          </pc:sldLayoutMkLst>
          <pc:picChg chg="add mod">
            <ac:chgData name="Daniel Joubert" userId="0f343486-af0b-4b31-a6a2-12fdf08e98e7" providerId="ADAL" clId="{6B475478-7562-4552-A664-C1DCBE1E8D4D}" dt="2022-03-21T10:10:29.476" v="3148" actId="1076"/>
            <ac:picMkLst>
              <pc:docMk/>
              <pc:sldMasterMk cId="1253881498" sldId="2147483648"/>
              <pc:sldLayoutMk cId="2844761621" sldId="2147483674"/>
              <ac:picMk id="7" creationId="{7DF7A04C-4374-4C5F-B2FB-A10E67F5A8D0}"/>
            </ac:picMkLst>
          </pc:picChg>
          <pc:picChg chg="del">
            <ac:chgData name="Daniel Joubert" userId="0f343486-af0b-4b31-a6a2-12fdf08e98e7" providerId="ADAL" clId="{6B475478-7562-4552-A664-C1DCBE1E8D4D}" dt="2022-03-21T10:09:54.994" v="3145" actId="478"/>
            <ac:picMkLst>
              <pc:docMk/>
              <pc:sldMasterMk cId="1253881498" sldId="2147483648"/>
              <pc:sldLayoutMk cId="2844761621" sldId="2147483674"/>
              <ac:picMk id="8" creationId="{F1A303E4-C12F-6946-B54A-4F0EB97938B6}"/>
            </ac:picMkLst>
          </pc:picChg>
        </pc:sldLayoutChg>
        <pc:sldLayoutChg chg="addSp delSp modSp mod">
          <pc:chgData name="Daniel Joubert" userId="0f343486-af0b-4b31-a6a2-12fdf08e98e7" providerId="ADAL" clId="{6B475478-7562-4552-A664-C1DCBE1E8D4D}" dt="2022-04-07T03:34:21.882" v="7660" actId="1076"/>
          <pc:sldLayoutMkLst>
            <pc:docMk/>
            <pc:sldMasterMk cId="1253881498" sldId="2147483648"/>
            <pc:sldLayoutMk cId="1895718710" sldId="2147483676"/>
          </pc:sldLayoutMkLst>
          <pc:picChg chg="del">
            <ac:chgData name="Daniel Joubert" userId="0f343486-af0b-4b31-a6a2-12fdf08e98e7" providerId="ADAL" clId="{6B475478-7562-4552-A664-C1DCBE1E8D4D}" dt="2022-04-07T03:34:14.193" v="7658" actId="478"/>
            <ac:picMkLst>
              <pc:docMk/>
              <pc:sldMasterMk cId="1253881498" sldId="2147483648"/>
              <pc:sldLayoutMk cId="1895718710" sldId="2147483676"/>
              <ac:picMk id="8" creationId="{34E4E25C-B729-A143-AFB0-6BA8A9959E2C}"/>
            </ac:picMkLst>
          </pc:picChg>
          <pc:picChg chg="add mod">
            <ac:chgData name="Daniel Joubert" userId="0f343486-af0b-4b31-a6a2-12fdf08e98e7" providerId="ADAL" clId="{6B475478-7562-4552-A664-C1DCBE1E8D4D}" dt="2022-04-07T03:34:21.882" v="7660" actId="1076"/>
            <ac:picMkLst>
              <pc:docMk/>
              <pc:sldMasterMk cId="1253881498" sldId="2147483648"/>
              <pc:sldLayoutMk cId="1895718710" sldId="2147483676"/>
              <ac:picMk id="11" creationId="{DCF5497B-F144-4980-984C-2EAC3702D28A}"/>
            </ac:picMkLst>
          </pc:picChg>
        </pc:sldLayoutChg>
        <pc:sldLayoutChg chg="addSp delSp modSp mod">
          <pc:chgData name="Daniel Joubert" userId="0f343486-af0b-4b31-a6a2-12fdf08e98e7" providerId="ADAL" clId="{6B475478-7562-4552-A664-C1DCBE1E8D4D}" dt="2022-03-21T10:13:23.190" v="3157" actId="478"/>
          <pc:sldLayoutMkLst>
            <pc:docMk/>
            <pc:sldMasterMk cId="1253881498" sldId="2147483648"/>
            <pc:sldLayoutMk cId="3888760293" sldId="2147483677"/>
          </pc:sldLayoutMkLst>
          <pc:picChg chg="add mod">
            <ac:chgData name="Daniel Joubert" userId="0f343486-af0b-4b31-a6a2-12fdf08e98e7" providerId="ADAL" clId="{6B475478-7562-4552-A664-C1DCBE1E8D4D}" dt="2022-03-21T10:13:21.679" v="3156" actId="1076"/>
            <ac:picMkLst>
              <pc:docMk/>
              <pc:sldMasterMk cId="1253881498" sldId="2147483648"/>
              <pc:sldLayoutMk cId="3888760293" sldId="2147483677"/>
              <ac:picMk id="7" creationId="{169664A8-4CD9-4824-96CC-0A460905AD5A}"/>
            </ac:picMkLst>
          </pc:picChg>
          <pc:picChg chg="del">
            <ac:chgData name="Daniel Joubert" userId="0f343486-af0b-4b31-a6a2-12fdf08e98e7" providerId="ADAL" clId="{6B475478-7562-4552-A664-C1DCBE1E8D4D}" dt="2022-03-21T10:13:23.190" v="3157" actId="478"/>
            <ac:picMkLst>
              <pc:docMk/>
              <pc:sldMasterMk cId="1253881498" sldId="2147483648"/>
              <pc:sldLayoutMk cId="3888760293" sldId="2147483677"/>
              <ac:picMk id="8" creationId="{F1A303E4-C12F-6946-B54A-4F0EB97938B6}"/>
            </ac:picMkLst>
          </pc:picChg>
        </pc:sldLayoutChg>
        <pc:sldLayoutChg chg="addSp delSp modSp mod">
          <pc:chgData name="Daniel Joubert" userId="0f343486-af0b-4b31-a6a2-12fdf08e98e7" providerId="ADAL" clId="{6B475478-7562-4552-A664-C1DCBE1E8D4D}" dt="2022-03-28T20:56:38.378" v="5282" actId="14100"/>
          <pc:sldLayoutMkLst>
            <pc:docMk/>
            <pc:sldMasterMk cId="1253881498" sldId="2147483648"/>
            <pc:sldLayoutMk cId="3269393790" sldId="2147483690"/>
          </pc:sldLayoutMkLst>
          <pc:picChg chg="add mod">
            <ac:chgData name="Daniel Joubert" userId="0f343486-af0b-4b31-a6a2-12fdf08e98e7" providerId="ADAL" clId="{6B475478-7562-4552-A664-C1DCBE1E8D4D}" dt="2022-03-28T20:56:38.378" v="5282" actId="14100"/>
            <ac:picMkLst>
              <pc:docMk/>
              <pc:sldMasterMk cId="1253881498" sldId="2147483648"/>
              <pc:sldLayoutMk cId="3269393790" sldId="2147483690"/>
              <ac:picMk id="3" creationId="{729F18B5-90BD-4D69-83E8-08EB0D3A6DFE}"/>
            </ac:picMkLst>
          </pc:picChg>
          <pc:picChg chg="del">
            <ac:chgData name="Daniel Joubert" userId="0f343486-af0b-4b31-a6a2-12fdf08e98e7" providerId="ADAL" clId="{6B475478-7562-4552-A664-C1DCBE1E8D4D}" dt="2022-03-21T10:12:20.533" v="3151" actId="478"/>
            <ac:picMkLst>
              <pc:docMk/>
              <pc:sldMasterMk cId="1253881498" sldId="2147483648"/>
              <pc:sldLayoutMk cId="3269393790" sldId="2147483690"/>
              <ac:picMk id="14" creationId="{4930DD81-E3B9-5145-95A8-9CBD09CC321D}"/>
            </ac:picMkLst>
          </pc:picChg>
        </pc:sldLayoutChg>
      </pc:sldMasterChg>
    </pc:docChg>
  </pc:docChgLst>
  <pc:docChgLst>
    <pc:chgData name="Daniel Joubert" userId="0f343486-af0b-4b31-a6a2-12fdf08e98e7" providerId="ADAL" clId="{77D8E51E-CA2A-4F4B-9FCD-EE66C4D35B40}"/>
    <pc:docChg chg="undo custSel addSld delSld modSld sldOrd">
      <pc:chgData name="Daniel Joubert" userId="0f343486-af0b-4b31-a6a2-12fdf08e98e7" providerId="ADAL" clId="{77D8E51E-CA2A-4F4B-9FCD-EE66C4D35B40}" dt="2022-01-13T06:54:21.917" v="2225" actId="20577"/>
      <pc:docMkLst>
        <pc:docMk/>
      </pc:docMkLst>
      <pc:sldChg chg="addSp delSp modSp mod">
        <pc:chgData name="Daniel Joubert" userId="0f343486-af0b-4b31-a6a2-12fdf08e98e7" providerId="ADAL" clId="{77D8E51E-CA2A-4F4B-9FCD-EE66C4D35B40}" dt="2022-01-13T06:07:29.303" v="862" actId="20577"/>
        <pc:sldMkLst>
          <pc:docMk/>
          <pc:sldMk cId="2238117089" sldId="302"/>
        </pc:sldMkLst>
        <pc:spChg chg="mod">
          <ac:chgData name="Daniel Joubert" userId="0f343486-af0b-4b31-a6a2-12fdf08e98e7" providerId="ADAL" clId="{77D8E51E-CA2A-4F4B-9FCD-EE66C4D35B40}" dt="2022-01-13T06:07:29.303" v="862" actId="20577"/>
          <ac:spMkLst>
            <pc:docMk/>
            <pc:sldMk cId="2238117089" sldId="302"/>
            <ac:spMk id="2" creationId="{66AAAB64-4A1B-854C-9702-0E0CE673ADCD}"/>
          </ac:spMkLst>
        </pc:spChg>
        <pc:spChg chg="del mod">
          <ac:chgData name="Daniel Joubert" userId="0f343486-af0b-4b31-a6a2-12fdf08e98e7" providerId="ADAL" clId="{77D8E51E-CA2A-4F4B-9FCD-EE66C4D35B40}" dt="2022-01-12T14:15:33.619" v="59" actId="22"/>
          <ac:spMkLst>
            <pc:docMk/>
            <pc:sldMk cId="2238117089" sldId="302"/>
            <ac:spMk id="3" creationId="{C11712E6-A861-EE45-9311-B6F9AA7CD9CA}"/>
          </ac:spMkLst>
        </pc:spChg>
        <pc:spChg chg="add mod">
          <ac:chgData name="Daniel Joubert" userId="0f343486-af0b-4b31-a6a2-12fdf08e98e7" providerId="ADAL" clId="{77D8E51E-CA2A-4F4B-9FCD-EE66C4D35B40}" dt="2022-01-12T14:33:42.171" v="658" actId="478"/>
          <ac:spMkLst>
            <pc:docMk/>
            <pc:sldMk cId="2238117089" sldId="302"/>
            <ac:spMk id="7" creationId="{867B4378-169E-42A1-AE29-759A57B63B6D}"/>
          </ac:spMkLst>
        </pc:spChg>
        <pc:picChg chg="add del mod ord">
          <ac:chgData name="Daniel Joubert" userId="0f343486-af0b-4b31-a6a2-12fdf08e98e7" providerId="ADAL" clId="{77D8E51E-CA2A-4F4B-9FCD-EE66C4D35B40}" dt="2022-01-12T14:33:42.171" v="658" actId="478"/>
          <ac:picMkLst>
            <pc:docMk/>
            <pc:sldMk cId="2238117089" sldId="302"/>
            <ac:picMk id="5" creationId="{38BF7D44-842C-4952-A11F-47230B02E065}"/>
          </ac:picMkLst>
        </pc:picChg>
        <pc:picChg chg="add mod">
          <ac:chgData name="Daniel Joubert" userId="0f343486-af0b-4b31-a6a2-12fdf08e98e7" providerId="ADAL" clId="{77D8E51E-CA2A-4F4B-9FCD-EE66C4D35B40}" dt="2022-01-12T14:33:59.244" v="675" actId="1076"/>
          <ac:picMkLst>
            <pc:docMk/>
            <pc:sldMk cId="2238117089" sldId="302"/>
            <ac:picMk id="9" creationId="{A3E04D0F-9726-4EE6-8B5C-53D401880B51}"/>
          </ac:picMkLst>
        </pc:picChg>
      </pc:sldChg>
      <pc:sldChg chg="modSp mod">
        <pc:chgData name="Daniel Joubert" userId="0f343486-af0b-4b31-a6a2-12fdf08e98e7" providerId="ADAL" clId="{77D8E51E-CA2A-4F4B-9FCD-EE66C4D35B40}" dt="2022-01-13T06:24:27.987" v="1679" actId="20577"/>
        <pc:sldMkLst>
          <pc:docMk/>
          <pc:sldMk cId="188023914" sldId="403"/>
        </pc:sldMkLst>
        <pc:spChg chg="mod">
          <ac:chgData name="Daniel Joubert" userId="0f343486-af0b-4b31-a6a2-12fdf08e98e7" providerId="ADAL" clId="{77D8E51E-CA2A-4F4B-9FCD-EE66C4D35B40}" dt="2022-01-12T14:14:26.588" v="40" actId="20577"/>
          <ac:spMkLst>
            <pc:docMk/>
            <pc:sldMk cId="188023914" sldId="403"/>
            <ac:spMk id="4" creationId="{E80094E3-ED3B-744A-9E2B-670A87589C50}"/>
          </ac:spMkLst>
        </pc:spChg>
        <pc:spChg chg="mod">
          <ac:chgData name="Daniel Joubert" userId="0f343486-af0b-4b31-a6a2-12fdf08e98e7" providerId="ADAL" clId="{77D8E51E-CA2A-4F4B-9FCD-EE66C4D35B40}" dt="2022-01-13T06:24:27.987" v="1679" actId="20577"/>
          <ac:spMkLst>
            <pc:docMk/>
            <pc:sldMk cId="188023914" sldId="403"/>
            <ac:spMk id="5" creationId="{D383C9F9-6609-F344-A587-CCB17370F0DE}"/>
          </ac:spMkLst>
        </pc:spChg>
      </pc:sldChg>
      <pc:sldChg chg="modSp add del mod ord">
        <pc:chgData name="Daniel Joubert" userId="0f343486-af0b-4b31-a6a2-12fdf08e98e7" providerId="ADAL" clId="{77D8E51E-CA2A-4F4B-9FCD-EE66C4D35B40}" dt="2022-01-13T06:42:35.984" v="1814" actId="2696"/>
        <pc:sldMkLst>
          <pc:docMk/>
          <pc:sldMk cId="1298186783" sldId="404"/>
        </pc:sldMkLst>
        <pc:spChg chg="mod">
          <ac:chgData name="Daniel Joubert" userId="0f343486-af0b-4b31-a6a2-12fdf08e98e7" providerId="ADAL" clId="{77D8E51E-CA2A-4F4B-9FCD-EE66C4D35B40}" dt="2022-01-13T06:07:19.944" v="854" actId="20577"/>
          <ac:spMkLst>
            <pc:docMk/>
            <pc:sldMk cId="1298186783" sldId="404"/>
            <ac:spMk id="2" creationId="{66AAAB64-4A1B-854C-9702-0E0CE673ADCD}"/>
          </ac:spMkLst>
        </pc:spChg>
        <pc:spChg chg="mod">
          <ac:chgData name="Daniel Joubert" userId="0f343486-af0b-4b31-a6a2-12fdf08e98e7" providerId="ADAL" clId="{77D8E51E-CA2A-4F4B-9FCD-EE66C4D35B40}" dt="2022-01-13T06:42:28.539" v="1813" actId="20577"/>
          <ac:spMkLst>
            <pc:docMk/>
            <pc:sldMk cId="1298186783" sldId="404"/>
            <ac:spMk id="3" creationId="{C11712E6-A861-EE45-9311-B6F9AA7CD9CA}"/>
          </ac:spMkLst>
        </pc:spChg>
      </pc:sldChg>
      <pc:sldChg chg="modSp add mod ord">
        <pc:chgData name="Daniel Joubert" userId="0f343486-af0b-4b31-a6a2-12fdf08e98e7" providerId="ADAL" clId="{77D8E51E-CA2A-4F4B-9FCD-EE66C4D35B40}" dt="2022-01-13T06:26:50.272" v="1781" actId="20577"/>
        <pc:sldMkLst>
          <pc:docMk/>
          <pc:sldMk cId="153765700" sldId="405"/>
        </pc:sldMkLst>
        <pc:spChg chg="mod">
          <ac:chgData name="Daniel Joubert" userId="0f343486-af0b-4b31-a6a2-12fdf08e98e7" providerId="ADAL" clId="{77D8E51E-CA2A-4F4B-9FCD-EE66C4D35B40}" dt="2022-01-13T06:07:45.350" v="882" actId="20577"/>
          <ac:spMkLst>
            <pc:docMk/>
            <pc:sldMk cId="153765700" sldId="405"/>
            <ac:spMk id="2" creationId="{66AAAB64-4A1B-854C-9702-0E0CE673ADCD}"/>
          </ac:spMkLst>
        </pc:spChg>
        <pc:spChg chg="mod">
          <ac:chgData name="Daniel Joubert" userId="0f343486-af0b-4b31-a6a2-12fdf08e98e7" providerId="ADAL" clId="{77D8E51E-CA2A-4F4B-9FCD-EE66C4D35B40}" dt="2022-01-13T06:26:50.272" v="1781" actId="20577"/>
          <ac:spMkLst>
            <pc:docMk/>
            <pc:sldMk cId="153765700" sldId="405"/>
            <ac:spMk id="3" creationId="{C11712E6-A861-EE45-9311-B6F9AA7CD9CA}"/>
          </ac:spMkLst>
        </pc:spChg>
      </pc:sldChg>
      <pc:sldChg chg="del">
        <pc:chgData name="Daniel Joubert" userId="0f343486-af0b-4b31-a6a2-12fdf08e98e7" providerId="ADAL" clId="{77D8E51E-CA2A-4F4B-9FCD-EE66C4D35B40}" dt="2022-01-12T14:15:12" v="55" actId="2696"/>
        <pc:sldMkLst>
          <pc:docMk/>
          <pc:sldMk cId="1105435965" sldId="405"/>
        </pc:sldMkLst>
      </pc:sldChg>
      <pc:sldChg chg="modSp add mod">
        <pc:chgData name="Daniel Joubert" userId="0f343486-af0b-4b31-a6a2-12fdf08e98e7" providerId="ADAL" clId="{77D8E51E-CA2A-4F4B-9FCD-EE66C4D35B40}" dt="2022-01-13T06:25:38.115" v="1742" actId="20577"/>
        <pc:sldMkLst>
          <pc:docMk/>
          <pc:sldMk cId="486995180" sldId="406"/>
        </pc:sldMkLst>
        <pc:spChg chg="mod">
          <ac:chgData name="Daniel Joubert" userId="0f343486-af0b-4b31-a6a2-12fdf08e98e7" providerId="ADAL" clId="{77D8E51E-CA2A-4F4B-9FCD-EE66C4D35B40}" dt="2022-01-13T06:12:58.694" v="1208" actId="20577"/>
          <ac:spMkLst>
            <pc:docMk/>
            <pc:sldMk cId="486995180" sldId="406"/>
            <ac:spMk id="2" creationId="{66AAAB64-4A1B-854C-9702-0E0CE673ADCD}"/>
          </ac:spMkLst>
        </pc:spChg>
        <pc:spChg chg="mod">
          <ac:chgData name="Daniel Joubert" userId="0f343486-af0b-4b31-a6a2-12fdf08e98e7" providerId="ADAL" clId="{77D8E51E-CA2A-4F4B-9FCD-EE66C4D35B40}" dt="2022-01-13T06:25:38.115" v="1742" actId="20577"/>
          <ac:spMkLst>
            <pc:docMk/>
            <pc:sldMk cId="486995180" sldId="406"/>
            <ac:spMk id="3" creationId="{C11712E6-A861-EE45-9311-B6F9AA7CD9CA}"/>
          </ac:spMkLst>
        </pc:spChg>
      </pc:sldChg>
      <pc:sldChg chg="del">
        <pc:chgData name="Daniel Joubert" userId="0f343486-af0b-4b31-a6a2-12fdf08e98e7" providerId="ADAL" clId="{77D8E51E-CA2A-4F4B-9FCD-EE66C4D35B40}" dt="2022-01-12T14:15:14.431" v="56" actId="2696"/>
        <pc:sldMkLst>
          <pc:docMk/>
          <pc:sldMk cId="2416669370" sldId="406"/>
        </pc:sldMkLst>
      </pc:sldChg>
      <pc:sldChg chg="modSp add mod">
        <pc:chgData name="Daniel Joubert" userId="0f343486-af0b-4b31-a6a2-12fdf08e98e7" providerId="ADAL" clId="{77D8E51E-CA2A-4F4B-9FCD-EE66C4D35B40}" dt="2022-01-13T06:15:29.460" v="1341" actId="20577"/>
        <pc:sldMkLst>
          <pc:docMk/>
          <pc:sldMk cId="1400999235" sldId="407"/>
        </pc:sldMkLst>
        <pc:spChg chg="mod">
          <ac:chgData name="Daniel Joubert" userId="0f343486-af0b-4b31-a6a2-12fdf08e98e7" providerId="ADAL" clId="{77D8E51E-CA2A-4F4B-9FCD-EE66C4D35B40}" dt="2022-01-13T06:11:20.444" v="1138" actId="20577"/>
          <ac:spMkLst>
            <pc:docMk/>
            <pc:sldMk cId="1400999235" sldId="407"/>
            <ac:spMk id="2" creationId="{66AAAB64-4A1B-854C-9702-0E0CE673ADCD}"/>
          </ac:spMkLst>
        </pc:spChg>
        <pc:spChg chg="mod">
          <ac:chgData name="Daniel Joubert" userId="0f343486-af0b-4b31-a6a2-12fdf08e98e7" providerId="ADAL" clId="{77D8E51E-CA2A-4F4B-9FCD-EE66C4D35B40}" dt="2022-01-13T06:15:29.460" v="1341" actId="20577"/>
          <ac:spMkLst>
            <pc:docMk/>
            <pc:sldMk cId="1400999235" sldId="407"/>
            <ac:spMk id="3" creationId="{C11712E6-A861-EE45-9311-B6F9AA7CD9CA}"/>
          </ac:spMkLst>
        </pc:spChg>
      </pc:sldChg>
      <pc:sldChg chg="del">
        <pc:chgData name="Daniel Joubert" userId="0f343486-af0b-4b31-a6a2-12fdf08e98e7" providerId="ADAL" clId="{77D8E51E-CA2A-4F4B-9FCD-EE66C4D35B40}" dt="2022-01-12T14:14:47.619" v="44" actId="2696"/>
        <pc:sldMkLst>
          <pc:docMk/>
          <pc:sldMk cId="4010181288" sldId="407"/>
        </pc:sldMkLst>
      </pc:sldChg>
      <pc:sldChg chg="modSp add mod">
        <pc:chgData name="Daniel Joubert" userId="0f343486-af0b-4b31-a6a2-12fdf08e98e7" providerId="ADAL" clId="{77D8E51E-CA2A-4F4B-9FCD-EE66C4D35B40}" dt="2022-01-13T06:27:32.148" v="1788" actId="14"/>
        <pc:sldMkLst>
          <pc:docMk/>
          <pc:sldMk cId="1318634112" sldId="408"/>
        </pc:sldMkLst>
        <pc:spChg chg="mod">
          <ac:chgData name="Daniel Joubert" userId="0f343486-af0b-4b31-a6a2-12fdf08e98e7" providerId="ADAL" clId="{77D8E51E-CA2A-4F4B-9FCD-EE66C4D35B40}" dt="2022-01-13T06:17:55.038" v="1589" actId="20577"/>
          <ac:spMkLst>
            <pc:docMk/>
            <pc:sldMk cId="1318634112" sldId="408"/>
            <ac:spMk id="2" creationId="{66AAAB64-4A1B-854C-9702-0E0CE673ADCD}"/>
          </ac:spMkLst>
        </pc:spChg>
        <pc:spChg chg="mod">
          <ac:chgData name="Daniel Joubert" userId="0f343486-af0b-4b31-a6a2-12fdf08e98e7" providerId="ADAL" clId="{77D8E51E-CA2A-4F4B-9FCD-EE66C4D35B40}" dt="2022-01-13T06:27:32.148" v="1788" actId="14"/>
          <ac:spMkLst>
            <pc:docMk/>
            <pc:sldMk cId="1318634112" sldId="408"/>
            <ac:spMk id="3" creationId="{C11712E6-A861-EE45-9311-B6F9AA7CD9CA}"/>
          </ac:spMkLst>
        </pc:spChg>
      </pc:sldChg>
      <pc:sldChg chg="del">
        <pc:chgData name="Daniel Joubert" userId="0f343486-af0b-4b31-a6a2-12fdf08e98e7" providerId="ADAL" clId="{77D8E51E-CA2A-4F4B-9FCD-EE66C4D35B40}" dt="2022-01-12T14:14:40.134" v="41" actId="2696"/>
        <pc:sldMkLst>
          <pc:docMk/>
          <pc:sldMk cId="3819366967" sldId="408"/>
        </pc:sldMkLst>
      </pc:sldChg>
      <pc:sldChg chg="del">
        <pc:chgData name="Daniel Joubert" userId="0f343486-af0b-4b31-a6a2-12fdf08e98e7" providerId="ADAL" clId="{77D8E51E-CA2A-4F4B-9FCD-EE66C4D35B40}" dt="2022-01-12T14:14:49.761" v="45" actId="2696"/>
        <pc:sldMkLst>
          <pc:docMk/>
          <pc:sldMk cId="643805890" sldId="409"/>
        </pc:sldMkLst>
      </pc:sldChg>
      <pc:sldChg chg="modSp add mod">
        <pc:chgData name="Daniel Joubert" userId="0f343486-af0b-4b31-a6a2-12fdf08e98e7" providerId="ADAL" clId="{77D8E51E-CA2A-4F4B-9FCD-EE66C4D35B40}" dt="2022-01-13T06:49:03.108" v="2049" actId="20577"/>
        <pc:sldMkLst>
          <pc:docMk/>
          <pc:sldMk cId="944931562" sldId="409"/>
        </pc:sldMkLst>
        <pc:spChg chg="mod">
          <ac:chgData name="Daniel Joubert" userId="0f343486-af0b-4b31-a6a2-12fdf08e98e7" providerId="ADAL" clId="{77D8E51E-CA2A-4F4B-9FCD-EE66C4D35B40}" dt="2022-01-13T06:49:03.108" v="2049" actId="20577"/>
          <ac:spMkLst>
            <pc:docMk/>
            <pc:sldMk cId="944931562" sldId="409"/>
            <ac:spMk id="3" creationId="{C11712E6-A861-EE45-9311-B6F9AA7CD9CA}"/>
          </ac:spMkLst>
        </pc:spChg>
      </pc:sldChg>
      <pc:sldChg chg="modSp add mod">
        <pc:chgData name="Daniel Joubert" userId="0f343486-af0b-4b31-a6a2-12fdf08e98e7" providerId="ADAL" clId="{77D8E51E-CA2A-4F4B-9FCD-EE66C4D35B40}" dt="2022-01-13T06:52:45.671" v="2106" actId="313"/>
        <pc:sldMkLst>
          <pc:docMk/>
          <pc:sldMk cId="253781205" sldId="410"/>
        </pc:sldMkLst>
        <pc:spChg chg="mod">
          <ac:chgData name="Daniel Joubert" userId="0f343486-af0b-4b31-a6a2-12fdf08e98e7" providerId="ADAL" clId="{77D8E51E-CA2A-4F4B-9FCD-EE66C4D35B40}" dt="2022-01-13T06:52:45.671" v="2106" actId="313"/>
          <ac:spMkLst>
            <pc:docMk/>
            <pc:sldMk cId="253781205" sldId="410"/>
            <ac:spMk id="3" creationId="{C11712E6-A861-EE45-9311-B6F9AA7CD9CA}"/>
          </ac:spMkLst>
        </pc:spChg>
      </pc:sldChg>
      <pc:sldChg chg="del">
        <pc:chgData name="Daniel Joubert" userId="0f343486-af0b-4b31-a6a2-12fdf08e98e7" providerId="ADAL" clId="{77D8E51E-CA2A-4F4B-9FCD-EE66C4D35B40}" dt="2022-01-12T14:14:54.559" v="47" actId="2696"/>
        <pc:sldMkLst>
          <pc:docMk/>
          <pc:sldMk cId="1631237185" sldId="410"/>
        </pc:sldMkLst>
      </pc:sldChg>
      <pc:sldChg chg="del">
        <pc:chgData name="Daniel Joubert" userId="0f343486-af0b-4b31-a6a2-12fdf08e98e7" providerId="ADAL" clId="{77D8E51E-CA2A-4F4B-9FCD-EE66C4D35B40}" dt="2022-01-12T14:14:58.822" v="49" actId="2696"/>
        <pc:sldMkLst>
          <pc:docMk/>
          <pc:sldMk cId="111484031" sldId="411"/>
        </pc:sldMkLst>
      </pc:sldChg>
      <pc:sldChg chg="modSp add mod">
        <pc:chgData name="Daniel Joubert" userId="0f343486-af0b-4b31-a6a2-12fdf08e98e7" providerId="ADAL" clId="{77D8E51E-CA2A-4F4B-9FCD-EE66C4D35B40}" dt="2022-01-13T06:46:00.487" v="1882" actId="6549"/>
        <pc:sldMkLst>
          <pc:docMk/>
          <pc:sldMk cId="886372324" sldId="411"/>
        </pc:sldMkLst>
        <pc:spChg chg="mod">
          <ac:chgData name="Daniel Joubert" userId="0f343486-af0b-4b31-a6a2-12fdf08e98e7" providerId="ADAL" clId="{77D8E51E-CA2A-4F4B-9FCD-EE66C4D35B40}" dt="2022-01-13T06:46:00.487" v="1882" actId="6549"/>
          <ac:spMkLst>
            <pc:docMk/>
            <pc:sldMk cId="886372324" sldId="411"/>
            <ac:spMk id="3" creationId="{C11712E6-A861-EE45-9311-B6F9AA7CD9CA}"/>
          </ac:spMkLst>
        </pc:spChg>
      </pc:sldChg>
      <pc:sldChg chg="modSp add mod">
        <pc:chgData name="Daniel Joubert" userId="0f343486-af0b-4b31-a6a2-12fdf08e98e7" providerId="ADAL" clId="{77D8E51E-CA2A-4F4B-9FCD-EE66C4D35B40}" dt="2022-01-13T06:54:21.917" v="2225" actId="20577"/>
        <pc:sldMkLst>
          <pc:docMk/>
          <pc:sldMk cId="2120334866" sldId="412"/>
        </pc:sldMkLst>
        <pc:spChg chg="mod">
          <ac:chgData name="Daniel Joubert" userId="0f343486-af0b-4b31-a6a2-12fdf08e98e7" providerId="ADAL" clId="{77D8E51E-CA2A-4F4B-9FCD-EE66C4D35B40}" dt="2022-01-13T06:54:21.917" v="2225" actId="20577"/>
          <ac:spMkLst>
            <pc:docMk/>
            <pc:sldMk cId="2120334866" sldId="412"/>
            <ac:spMk id="3" creationId="{C11712E6-A861-EE45-9311-B6F9AA7CD9CA}"/>
          </ac:spMkLst>
        </pc:spChg>
      </pc:sldChg>
      <pc:sldChg chg="del">
        <pc:chgData name="Daniel Joubert" userId="0f343486-af0b-4b31-a6a2-12fdf08e98e7" providerId="ADAL" clId="{77D8E51E-CA2A-4F4B-9FCD-EE66C4D35B40}" dt="2022-01-12T14:15:01.079" v="50" actId="2696"/>
        <pc:sldMkLst>
          <pc:docMk/>
          <pc:sldMk cId="3435588560" sldId="412"/>
        </pc:sldMkLst>
      </pc:sldChg>
      <pc:sldChg chg="del">
        <pc:chgData name="Daniel Joubert" userId="0f343486-af0b-4b31-a6a2-12fdf08e98e7" providerId="ADAL" clId="{77D8E51E-CA2A-4F4B-9FCD-EE66C4D35B40}" dt="2022-01-12T14:15:03.285" v="51" actId="2696"/>
        <pc:sldMkLst>
          <pc:docMk/>
          <pc:sldMk cId="878630582" sldId="413"/>
        </pc:sldMkLst>
      </pc:sldChg>
      <pc:sldChg chg="del">
        <pc:chgData name="Daniel Joubert" userId="0f343486-af0b-4b31-a6a2-12fdf08e98e7" providerId="ADAL" clId="{77D8E51E-CA2A-4F4B-9FCD-EE66C4D35B40}" dt="2022-01-12T14:15:05.186" v="52" actId="2696"/>
        <pc:sldMkLst>
          <pc:docMk/>
          <pc:sldMk cId="677085887" sldId="414"/>
        </pc:sldMkLst>
      </pc:sldChg>
      <pc:sldChg chg="del">
        <pc:chgData name="Daniel Joubert" userId="0f343486-af0b-4b31-a6a2-12fdf08e98e7" providerId="ADAL" clId="{77D8E51E-CA2A-4F4B-9FCD-EE66C4D35B40}" dt="2022-01-12T14:15:07.228" v="53" actId="2696"/>
        <pc:sldMkLst>
          <pc:docMk/>
          <pc:sldMk cId="2074859869" sldId="415"/>
        </pc:sldMkLst>
      </pc:sldChg>
      <pc:sldChg chg="del">
        <pc:chgData name="Daniel Joubert" userId="0f343486-af0b-4b31-a6a2-12fdf08e98e7" providerId="ADAL" clId="{77D8E51E-CA2A-4F4B-9FCD-EE66C4D35B40}" dt="2022-01-12T14:15:09.233" v="54" actId="2696"/>
        <pc:sldMkLst>
          <pc:docMk/>
          <pc:sldMk cId="3186052448" sldId="417"/>
        </pc:sldMkLst>
      </pc:sldChg>
      <pc:sldChg chg="del">
        <pc:chgData name="Daniel Joubert" userId="0f343486-af0b-4b31-a6a2-12fdf08e98e7" providerId="ADAL" clId="{77D8E51E-CA2A-4F4B-9FCD-EE66C4D35B40}" dt="2022-01-12T14:14:42.238" v="42" actId="2696"/>
        <pc:sldMkLst>
          <pc:docMk/>
          <pc:sldMk cId="4285442055" sldId="418"/>
        </pc:sldMkLst>
      </pc:sldChg>
      <pc:sldChg chg="del">
        <pc:chgData name="Daniel Joubert" userId="0f343486-af0b-4b31-a6a2-12fdf08e98e7" providerId="ADAL" clId="{77D8E51E-CA2A-4F4B-9FCD-EE66C4D35B40}" dt="2022-01-12T14:14:56.822" v="48" actId="2696"/>
        <pc:sldMkLst>
          <pc:docMk/>
          <pc:sldMk cId="1519693870" sldId="419"/>
        </pc:sldMkLst>
      </pc:sldChg>
      <pc:sldChg chg="del">
        <pc:chgData name="Daniel Joubert" userId="0f343486-af0b-4b31-a6a2-12fdf08e98e7" providerId="ADAL" clId="{77D8E51E-CA2A-4F4B-9FCD-EE66C4D35B40}" dt="2022-01-12T14:14:44.416" v="43" actId="2696"/>
        <pc:sldMkLst>
          <pc:docMk/>
          <pc:sldMk cId="4034516267" sldId="420"/>
        </pc:sldMkLst>
      </pc:sldChg>
      <pc:sldChg chg="del">
        <pc:chgData name="Daniel Joubert" userId="0f343486-af0b-4b31-a6a2-12fdf08e98e7" providerId="ADAL" clId="{77D8E51E-CA2A-4F4B-9FCD-EE66C4D35B40}" dt="2022-01-12T14:14:52.088" v="46" actId="2696"/>
        <pc:sldMkLst>
          <pc:docMk/>
          <pc:sldMk cId="2954512623" sldId="42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B1A197-B587-5742-9428-0C6F51B9F6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0466667-EC98-C148-9AB8-BBE6263956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CAA97B-2DF9-FF46-A11D-6DAFCF29F612}" type="datetimeFigureOut">
              <a:rPr lang="en-US" smtClean="0"/>
              <a:t>4/11/2022</a:t>
            </a:fld>
            <a:endParaRPr lang="en-US"/>
          </a:p>
        </p:txBody>
      </p:sp>
      <p:sp>
        <p:nvSpPr>
          <p:cNvPr id="4" name="Footer Placeholder 3">
            <a:extLst>
              <a:ext uri="{FF2B5EF4-FFF2-40B4-BE49-F238E27FC236}">
                <a16:creationId xmlns:a16="http://schemas.microsoft.com/office/drawing/2014/main" id="{5141CF68-7A29-F74C-AB13-87C3CEF2B5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58A1D36-42CB-C545-8AB0-391353753C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A51C74-5B76-C64D-B3DC-91DB8CDF8240}" type="slidenum">
              <a:rPr lang="en-US" smtClean="0"/>
              <a:t>‹#›</a:t>
            </a:fld>
            <a:endParaRPr lang="en-US"/>
          </a:p>
        </p:txBody>
      </p:sp>
    </p:spTree>
    <p:extLst>
      <p:ext uri="{BB962C8B-B14F-4D97-AF65-F5344CB8AC3E}">
        <p14:creationId xmlns:p14="http://schemas.microsoft.com/office/powerpoint/2010/main" val="1082850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E9FEF0-1209-2D4E-BB32-063F91428881}" type="datetimeFigureOut">
              <a:rPr lang="en-US" smtClean="0"/>
              <a:t>4/11/2022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5B6FF-BBC0-3241-83E6-0F2AAC2CF618}" type="slidenum">
              <a:rPr lang="en-US" smtClean="0"/>
              <a:t>‹#›</a:t>
            </a:fld>
            <a:endParaRPr lang="en-US"/>
          </a:p>
        </p:txBody>
      </p:sp>
    </p:spTree>
    <p:extLst>
      <p:ext uri="{BB962C8B-B14F-4D97-AF65-F5344CB8AC3E}">
        <p14:creationId xmlns:p14="http://schemas.microsoft.com/office/powerpoint/2010/main" val="4245080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512111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777465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254618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10142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832557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480928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25431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32775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27562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279424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846429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73868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272594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36113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94365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852299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948790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4023482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4139923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52875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982750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48050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746038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1535534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403268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2997004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391347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75225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69850" algn="l" rtl="0">
              <a:spcBef>
                <a:spcPts val="0"/>
              </a:spcBef>
              <a:buClr>
                <a:schemeClr val="dk1"/>
              </a:buClr>
              <a:buSzPct val="100000"/>
              <a:buFont typeface="Arial"/>
              <a:buNone/>
            </a:pPr>
            <a:r>
              <a:rPr lang="en" sz="1100" dirty="0">
                <a:latin typeface="Open Sans"/>
                <a:ea typeface="Open Sans"/>
                <a:cs typeface="Open Sans"/>
                <a:sym typeface="Open Sans"/>
              </a:rPr>
              <a:t>Let me dive into our ad units a little bit more. Our Branded Pins are like a digital store sign, great for location awareness of your nearby restaurants. A user can interact with the pin, in this case a Portillo’s, which then shows them an expanded ad. Here, restaurants can show offers and limited time offers, after which Wazers can directly drive to the location and their route will be automatically adjusted.</a:t>
            </a:r>
          </a:p>
          <a:p>
            <a:pPr marL="0" marR="0" lvl="0" indent="0" algn="l" rtl="0">
              <a:spcBef>
                <a:spcPts val="0"/>
              </a:spcBef>
              <a:buClr>
                <a:schemeClr val="dk1"/>
              </a:buClr>
              <a:buFont typeface="Arial"/>
              <a:buNone/>
            </a:pPr>
            <a:endParaRPr sz="1100" dirty="0">
              <a:latin typeface="Open Sans"/>
              <a:ea typeface="Open Sans"/>
              <a:cs typeface="Open Sans"/>
              <a:sym typeface="Open Sans"/>
            </a:endParaRPr>
          </a:p>
        </p:txBody>
      </p:sp>
    </p:spTree>
    <p:extLst>
      <p:ext uri="{BB962C8B-B14F-4D97-AF65-F5344CB8AC3E}">
        <p14:creationId xmlns:p14="http://schemas.microsoft.com/office/powerpoint/2010/main" val="9022427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4" name="Freeform 20">
            <a:extLst>
              <a:ext uri="{FF2B5EF4-FFF2-40B4-BE49-F238E27FC236}">
                <a16:creationId xmlns:a16="http://schemas.microsoft.com/office/drawing/2014/main" id="{70C6E9F1-0FA0-874B-83D9-939D3C42CF46}"/>
              </a:ext>
            </a:extLst>
          </p:cNvPr>
          <p:cNvSpPr>
            <a:spLocks noChangeAspect="1"/>
          </p:cNvSpPr>
          <p:nvPr userDrawn="1"/>
        </p:nvSpPr>
        <p:spPr>
          <a:xfrm flipH="1">
            <a:off x="-67457" y="-78901"/>
            <a:ext cx="7131812"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397" h="6922375">
                <a:moveTo>
                  <a:pt x="1037276" y="0"/>
                </a:moveTo>
                <a:lnTo>
                  <a:pt x="0" y="6892216"/>
                </a:lnTo>
                <a:lnTo>
                  <a:pt x="7505396" y="6922375"/>
                </a:lnTo>
                <a:cubicBezTo>
                  <a:pt x="7505572" y="4604670"/>
                  <a:pt x="7556221" y="2359974"/>
                  <a:pt x="7556397" y="42269"/>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3" name="Text Placeholder 15">
            <a:extLst>
              <a:ext uri="{FF2B5EF4-FFF2-40B4-BE49-F238E27FC236}">
                <a16:creationId xmlns:a16="http://schemas.microsoft.com/office/drawing/2014/main" id="{F12C9400-9D87-5F4D-B5A0-5F172979B1D2}"/>
              </a:ext>
            </a:extLst>
          </p:cNvPr>
          <p:cNvSpPr>
            <a:spLocks noGrp="1"/>
          </p:cNvSpPr>
          <p:nvPr>
            <p:ph type="body" sz="quarter" idx="13" hasCustomPrompt="1"/>
          </p:nvPr>
        </p:nvSpPr>
        <p:spPr>
          <a:xfrm>
            <a:off x="1212629" y="1830396"/>
            <a:ext cx="4810483" cy="238760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cxnSp>
        <p:nvCxnSpPr>
          <p:cNvPr id="15" name="Straight Connector 14">
            <a:extLst>
              <a:ext uri="{FF2B5EF4-FFF2-40B4-BE49-F238E27FC236}">
                <a16:creationId xmlns:a16="http://schemas.microsoft.com/office/drawing/2014/main" id="{59E4D45C-164C-C14B-AE58-3EADA22F7A8E}"/>
              </a:ext>
            </a:extLst>
          </p:cNvPr>
          <p:cNvCxnSpPr>
            <a:cxnSpLocks/>
          </p:cNvCxnSpPr>
          <p:nvPr userDrawn="1"/>
        </p:nvCxnSpPr>
        <p:spPr>
          <a:xfrm flipV="1">
            <a:off x="692163" y="1425440"/>
            <a:ext cx="0" cy="3906356"/>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ext Placeholder 7">
            <a:extLst>
              <a:ext uri="{FF2B5EF4-FFF2-40B4-BE49-F238E27FC236}">
                <a16:creationId xmlns:a16="http://schemas.microsoft.com/office/drawing/2014/main" id="{88002E09-BA08-1E41-9AFC-42A207912CAC}"/>
              </a:ext>
            </a:extLst>
          </p:cNvPr>
          <p:cNvSpPr>
            <a:spLocks noGrp="1"/>
          </p:cNvSpPr>
          <p:nvPr>
            <p:ph type="body" sz="quarter" idx="14"/>
          </p:nvPr>
        </p:nvSpPr>
        <p:spPr>
          <a:xfrm>
            <a:off x="1212626" y="4230451"/>
            <a:ext cx="4883366" cy="592077"/>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4000">
                <a:latin typeface="Arial" panose="020B0604020202020204" pitchFamily="34" charset="0"/>
                <a:cs typeface="Arial" panose="020B0604020202020204" pitchFamily="34" charset="0"/>
              </a:defRPr>
            </a:lvl2pPr>
            <a:lvl3pPr marL="914400" indent="0">
              <a:buNone/>
              <a:defRPr sz="4000">
                <a:latin typeface="Arial" panose="020B0604020202020204" pitchFamily="34" charset="0"/>
                <a:cs typeface="Arial" panose="020B0604020202020204" pitchFamily="34" charset="0"/>
              </a:defRPr>
            </a:lvl3pPr>
            <a:lvl4pPr marL="1371600" indent="0">
              <a:buNone/>
              <a:defRPr sz="4000">
                <a:latin typeface="Arial" panose="020B0604020202020204" pitchFamily="34" charset="0"/>
                <a:cs typeface="Arial" panose="020B0604020202020204" pitchFamily="34" charset="0"/>
              </a:defRPr>
            </a:lvl4pPr>
            <a:lvl5pPr marL="1828800" indent="0">
              <a:buNone/>
              <a:defRPr sz="4000">
                <a:latin typeface="Arial" panose="020B0604020202020204" pitchFamily="34" charset="0"/>
                <a:cs typeface="Arial" panose="020B0604020202020204" pitchFamily="34" charset="0"/>
              </a:defRPr>
            </a:lvl5pPr>
          </a:lstStyle>
          <a:p>
            <a:pPr lvl="0"/>
            <a:r>
              <a:rPr lang="en-GB" dirty="0"/>
              <a:t>Click to edit Master</a:t>
            </a:r>
            <a:endParaRPr lang="en-US" dirty="0"/>
          </a:p>
        </p:txBody>
      </p:sp>
      <p:pic>
        <p:nvPicPr>
          <p:cNvPr id="3" name="Picture 2">
            <a:extLst>
              <a:ext uri="{FF2B5EF4-FFF2-40B4-BE49-F238E27FC236}">
                <a16:creationId xmlns:a16="http://schemas.microsoft.com/office/drawing/2014/main" id="{DDEC9B99-F589-48FF-A13D-595BD347EF95}"/>
              </a:ext>
            </a:extLst>
          </p:cNvPr>
          <p:cNvPicPr>
            <a:picLocks noChangeAspect="1"/>
          </p:cNvPicPr>
          <p:nvPr userDrawn="1"/>
        </p:nvPicPr>
        <p:blipFill>
          <a:blip r:embed="rId2"/>
          <a:stretch>
            <a:fillRect/>
          </a:stretch>
        </p:blipFill>
        <p:spPr>
          <a:xfrm>
            <a:off x="7064355" y="4467225"/>
            <a:ext cx="5123473" cy="2390775"/>
          </a:xfrm>
          <a:prstGeom prst="rect">
            <a:avLst/>
          </a:prstGeom>
        </p:spPr>
      </p:pic>
      <p:pic>
        <p:nvPicPr>
          <p:cNvPr id="9" name="Picture 8">
            <a:extLst>
              <a:ext uri="{FF2B5EF4-FFF2-40B4-BE49-F238E27FC236}">
                <a16:creationId xmlns:a16="http://schemas.microsoft.com/office/drawing/2014/main" id="{4AA22D03-161A-4811-9538-D69936DC7804}"/>
              </a:ext>
            </a:extLst>
          </p:cNvPr>
          <p:cNvPicPr>
            <a:picLocks noChangeAspect="1"/>
          </p:cNvPicPr>
          <p:nvPr userDrawn="1"/>
        </p:nvPicPr>
        <p:blipFill>
          <a:blip r:embed="rId3"/>
          <a:stretch>
            <a:fillRect/>
          </a:stretch>
        </p:blipFill>
        <p:spPr>
          <a:xfrm>
            <a:off x="5731641" y="0"/>
            <a:ext cx="6460359" cy="2574666"/>
          </a:xfrm>
          <a:prstGeom prst="rect">
            <a:avLst/>
          </a:prstGeom>
        </p:spPr>
      </p:pic>
    </p:spTree>
    <p:extLst>
      <p:ext uri="{BB962C8B-B14F-4D97-AF65-F5344CB8AC3E}">
        <p14:creationId xmlns:p14="http://schemas.microsoft.com/office/powerpoint/2010/main" val="332737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cxnSp>
        <p:nvCxnSpPr>
          <p:cNvPr id="13" name="Straight Connector 12">
            <a:extLst>
              <a:ext uri="{FF2B5EF4-FFF2-40B4-BE49-F238E27FC236}">
                <a16:creationId xmlns:a16="http://schemas.microsoft.com/office/drawing/2014/main" id="{B3665DE8-2F76-FA43-88EC-65EACEA819F1}"/>
              </a:ext>
            </a:extLst>
          </p:cNvPr>
          <p:cNvCxnSpPr>
            <a:cxnSpLocks/>
          </p:cNvCxnSpPr>
          <p:nvPr userDrawn="1"/>
        </p:nvCxnSpPr>
        <p:spPr>
          <a:xfrm flipV="1">
            <a:off x="692163" y="2160195"/>
            <a:ext cx="0" cy="2513834"/>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 Placeholder 15">
            <a:extLst>
              <a:ext uri="{FF2B5EF4-FFF2-40B4-BE49-F238E27FC236}">
                <a16:creationId xmlns:a16="http://schemas.microsoft.com/office/drawing/2014/main" id="{B4A75AB4-7F84-1E41-9AD7-39410ED2A96C}"/>
              </a:ext>
            </a:extLst>
          </p:cNvPr>
          <p:cNvSpPr>
            <a:spLocks noGrp="1"/>
          </p:cNvSpPr>
          <p:nvPr>
            <p:ph type="body" sz="quarter" idx="13" hasCustomPrompt="1"/>
          </p:nvPr>
        </p:nvSpPr>
        <p:spPr>
          <a:xfrm>
            <a:off x="1212629" y="2547619"/>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Tree>
    <p:extLst>
      <p:ext uri="{BB962C8B-B14F-4D97-AF65-F5344CB8AC3E}">
        <p14:creationId xmlns:p14="http://schemas.microsoft.com/office/powerpoint/2010/main" val="1491519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
        <p:nvSpPr>
          <p:cNvPr id="16" name="Text Placeholder 15">
            <a:extLst>
              <a:ext uri="{FF2B5EF4-FFF2-40B4-BE49-F238E27FC236}">
                <a16:creationId xmlns:a16="http://schemas.microsoft.com/office/drawing/2014/main" id="{B4A75AB4-7F84-1E41-9AD7-39410ED2A96C}"/>
              </a:ext>
            </a:extLst>
          </p:cNvPr>
          <p:cNvSpPr>
            <a:spLocks noGrp="1"/>
          </p:cNvSpPr>
          <p:nvPr>
            <p:ph type="body" sz="quarter" idx="13" hasCustomPrompt="1"/>
          </p:nvPr>
        </p:nvSpPr>
        <p:spPr>
          <a:xfrm>
            <a:off x="692163" y="2547619"/>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cxnSp>
        <p:nvCxnSpPr>
          <p:cNvPr id="17" name="Straight Connector 16">
            <a:extLst>
              <a:ext uri="{FF2B5EF4-FFF2-40B4-BE49-F238E27FC236}">
                <a16:creationId xmlns:a16="http://schemas.microsoft.com/office/drawing/2014/main" id="{17DAA8A5-116C-9D4C-AADC-E2B991FB7DE7}"/>
              </a:ext>
            </a:extLst>
          </p:cNvPr>
          <p:cNvCxnSpPr/>
          <p:nvPr userDrawn="1"/>
        </p:nvCxnSpPr>
        <p:spPr>
          <a:xfrm>
            <a:off x="692163" y="1891671"/>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E3CC8DA-92CC-F543-887D-22AC0B34E5CC}"/>
              </a:ext>
            </a:extLst>
          </p:cNvPr>
          <p:cNvCxnSpPr/>
          <p:nvPr userDrawn="1"/>
        </p:nvCxnSpPr>
        <p:spPr>
          <a:xfrm>
            <a:off x="692163" y="4959978"/>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1561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1" y="1"/>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9" name="Picture 8">
            <a:extLst>
              <a:ext uri="{FF2B5EF4-FFF2-40B4-BE49-F238E27FC236}">
                <a16:creationId xmlns:a16="http://schemas.microsoft.com/office/drawing/2014/main" id="{2F98E486-0173-423D-B0FE-EE31645E0825}"/>
              </a:ext>
            </a:extLst>
          </p:cNvPr>
          <p:cNvPicPr>
            <a:picLocks noChangeAspect="1"/>
          </p:cNvPicPr>
          <p:nvPr userDrawn="1"/>
        </p:nvPicPr>
        <p:blipFill>
          <a:blip r:embed="rId2"/>
          <a:stretch>
            <a:fillRect/>
          </a:stretch>
        </p:blipFill>
        <p:spPr>
          <a:xfrm>
            <a:off x="8610600" y="136525"/>
            <a:ext cx="3429000" cy="1366569"/>
          </a:xfrm>
          <a:prstGeom prst="rect">
            <a:avLst/>
          </a:prstGeom>
        </p:spPr>
      </p:pic>
    </p:spTree>
    <p:extLst>
      <p:ext uri="{BB962C8B-B14F-4D97-AF65-F5344CB8AC3E}">
        <p14:creationId xmlns:p14="http://schemas.microsoft.com/office/powerpoint/2010/main" val="2859443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1" y="1"/>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9" name="Title 1">
            <a:extLst>
              <a:ext uri="{FF2B5EF4-FFF2-40B4-BE49-F238E27FC236}">
                <a16:creationId xmlns:a16="http://schemas.microsoft.com/office/drawing/2014/main" id="{29B88564-DBDF-8441-9071-4E1A1BA4A514}"/>
              </a:ext>
            </a:extLst>
          </p:cNvPr>
          <p:cNvSpPr txBox="1">
            <a:spLocks/>
          </p:cNvSpPr>
          <p:nvPr userDrawn="1"/>
        </p:nvSpPr>
        <p:spPr>
          <a:xfrm>
            <a:off x="-1" y="388480"/>
            <a:ext cx="5504567" cy="607430"/>
          </a:xfrm>
          <a:custGeom>
            <a:avLst/>
            <a:gdLst>
              <a:gd name="connsiteX0" fmla="*/ 0 w 5844192"/>
              <a:gd name="connsiteY0" fmla="*/ 0 h 596000"/>
              <a:gd name="connsiteX1" fmla="*/ 5844192 w 5844192"/>
              <a:gd name="connsiteY1" fmla="*/ 0 h 596000"/>
              <a:gd name="connsiteX2" fmla="*/ 5844192 w 5844192"/>
              <a:gd name="connsiteY2" fmla="*/ 596000 h 596000"/>
              <a:gd name="connsiteX3" fmla="*/ 0 w 5844192"/>
              <a:gd name="connsiteY3" fmla="*/ 596000 h 596000"/>
              <a:gd name="connsiteX4" fmla="*/ 0 w 5844192"/>
              <a:gd name="connsiteY4" fmla="*/ 0 h 596000"/>
              <a:gd name="connsiteX0" fmla="*/ 0 w 6072792"/>
              <a:gd name="connsiteY0" fmla="*/ 0 h 596000"/>
              <a:gd name="connsiteX1" fmla="*/ 6072792 w 6072792"/>
              <a:gd name="connsiteY1" fmla="*/ 11430 h 596000"/>
              <a:gd name="connsiteX2" fmla="*/ 5844192 w 6072792"/>
              <a:gd name="connsiteY2" fmla="*/ 596000 h 596000"/>
              <a:gd name="connsiteX3" fmla="*/ 0 w 6072792"/>
              <a:gd name="connsiteY3" fmla="*/ 596000 h 596000"/>
              <a:gd name="connsiteX4" fmla="*/ 0 w 6072792"/>
              <a:gd name="connsiteY4" fmla="*/ 0 h 596000"/>
              <a:gd name="connsiteX0" fmla="*/ 0 w 5981352"/>
              <a:gd name="connsiteY0" fmla="*/ 0 h 596000"/>
              <a:gd name="connsiteX1" fmla="*/ 5981352 w 5981352"/>
              <a:gd name="connsiteY1" fmla="*/ 11430 h 596000"/>
              <a:gd name="connsiteX2" fmla="*/ 5844192 w 5981352"/>
              <a:gd name="connsiteY2" fmla="*/ 596000 h 596000"/>
              <a:gd name="connsiteX3" fmla="*/ 0 w 5981352"/>
              <a:gd name="connsiteY3" fmla="*/ 596000 h 596000"/>
              <a:gd name="connsiteX4" fmla="*/ 0 w 5981352"/>
              <a:gd name="connsiteY4" fmla="*/ 0 h 596000"/>
              <a:gd name="connsiteX0" fmla="*/ 0 w 6015642"/>
              <a:gd name="connsiteY0" fmla="*/ 11430 h 607430"/>
              <a:gd name="connsiteX1" fmla="*/ 6015642 w 6015642"/>
              <a:gd name="connsiteY1" fmla="*/ 0 h 607430"/>
              <a:gd name="connsiteX2" fmla="*/ 584419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88991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914626 w 6015642"/>
              <a:gd name="connsiteY2" fmla="*/ 607430 h 607430"/>
              <a:gd name="connsiteX3" fmla="*/ 0 w 6015642"/>
              <a:gd name="connsiteY3" fmla="*/ 607430 h 607430"/>
              <a:gd name="connsiteX4" fmla="*/ 0 w 6015642"/>
              <a:gd name="connsiteY4" fmla="*/ 11430 h 60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642" h="607430">
                <a:moveTo>
                  <a:pt x="0" y="11430"/>
                </a:moveTo>
                <a:lnTo>
                  <a:pt x="6015642" y="0"/>
                </a:lnTo>
                <a:lnTo>
                  <a:pt x="5914626" y="607430"/>
                </a:lnTo>
                <a:lnTo>
                  <a:pt x="0" y="607430"/>
                </a:lnTo>
                <a:lnTo>
                  <a:pt x="0" y="11430"/>
                </a:lnTo>
                <a:close/>
              </a:path>
            </a:pathLst>
          </a:custGeom>
          <a:solidFill>
            <a:schemeClr val="bg1"/>
          </a:solid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10" name="Title 1">
            <a:extLst>
              <a:ext uri="{FF2B5EF4-FFF2-40B4-BE49-F238E27FC236}">
                <a16:creationId xmlns:a16="http://schemas.microsoft.com/office/drawing/2014/main" id="{9863A702-4C5D-B542-A48B-62226AC5C72E}"/>
              </a:ext>
            </a:extLst>
          </p:cNvPr>
          <p:cNvSpPr>
            <a:spLocks noGrp="1"/>
          </p:cNvSpPr>
          <p:nvPr>
            <p:ph type="title"/>
          </p:nvPr>
        </p:nvSpPr>
        <p:spPr>
          <a:xfrm>
            <a:off x="838200" y="365126"/>
            <a:ext cx="6228522" cy="619356"/>
          </a:xfrm>
        </p:spPr>
        <p:txBody>
          <a:bodyPr>
            <a:normAutofit/>
          </a:bodyPr>
          <a:lstStyle>
            <a:lvl1pPr>
              <a:defRPr sz="2200" b="1">
                <a:solidFill>
                  <a:srgbClr val="536D88"/>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
        <p:nvSpPr>
          <p:cNvPr id="15" name="Text Placeholder 14">
            <a:extLst>
              <a:ext uri="{FF2B5EF4-FFF2-40B4-BE49-F238E27FC236}">
                <a16:creationId xmlns:a16="http://schemas.microsoft.com/office/drawing/2014/main" id="{D9428486-1BD5-E54D-A064-7764EA2F7ED7}"/>
              </a:ext>
            </a:extLst>
          </p:cNvPr>
          <p:cNvSpPr>
            <a:spLocks noGrp="1"/>
          </p:cNvSpPr>
          <p:nvPr>
            <p:ph type="body" sz="quarter" idx="13"/>
          </p:nvPr>
        </p:nvSpPr>
        <p:spPr>
          <a:xfrm>
            <a:off x="838200" y="1628546"/>
            <a:ext cx="4849813" cy="44650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14">
            <a:extLst>
              <a:ext uri="{FF2B5EF4-FFF2-40B4-BE49-F238E27FC236}">
                <a16:creationId xmlns:a16="http://schemas.microsoft.com/office/drawing/2014/main" id="{AE7FE521-9294-774A-BBFD-3B78A56E7908}"/>
              </a:ext>
            </a:extLst>
          </p:cNvPr>
          <p:cNvSpPr>
            <a:spLocks noGrp="1"/>
          </p:cNvSpPr>
          <p:nvPr>
            <p:ph type="body" sz="quarter" idx="14"/>
          </p:nvPr>
        </p:nvSpPr>
        <p:spPr>
          <a:xfrm>
            <a:off x="5853953" y="1628546"/>
            <a:ext cx="4849813" cy="44650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1" name="Picture 10">
            <a:extLst>
              <a:ext uri="{FF2B5EF4-FFF2-40B4-BE49-F238E27FC236}">
                <a16:creationId xmlns:a16="http://schemas.microsoft.com/office/drawing/2014/main" id="{DCF5497B-F144-4980-984C-2EAC3702D28A}"/>
              </a:ext>
            </a:extLst>
          </p:cNvPr>
          <p:cNvPicPr>
            <a:picLocks noChangeAspect="1"/>
          </p:cNvPicPr>
          <p:nvPr userDrawn="1"/>
        </p:nvPicPr>
        <p:blipFill>
          <a:blip r:embed="rId2"/>
          <a:stretch>
            <a:fillRect/>
          </a:stretch>
        </p:blipFill>
        <p:spPr>
          <a:xfrm>
            <a:off x="8677275" y="125451"/>
            <a:ext cx="3429000" cy="1366569"/>
          </a:xfrm>
          <a:prstGeom prst="rect">
            <a:avLst/>
          </a:prstGeom>
        </p:spPr>
      </p:pic>
    </p:spTree>
    <p:extLst>
      <p:ext uri="{BB962C8B-B14F-4D97-AF65-F5344CB8AC3E}">
        <p14:creationId xmlns:p14="http://schemas.microsoft.com/office/powerpoint/2010/main" val="18957187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4" name="Picture 13">
            <a:extLst>
              <a:ext uri="{FF2B5EF4-FFF2-40B4-BE49-F238E27FC236}">
                <a16:creationId xmlns:a16="http://schemas.microsoft.com/office/drawing/2014/main" id="{D72BDEDB-1D45-B941-B0D5-AB24691FBE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grpSp>
        <p:nvGrpSpPr>
          <p:cNvPr id="7" name="Group 6">
            <a:extLst>
              <a:ext uri="{FF2B5EF4-FFF2-40B4-BE49-F238E27FC236}">
                <a16:creationId xmlns:a16="http://schemas.microsoft.com/office/drawing/2014/main" id="{07AD1F3B-7519-C548-B2A6-22EFC3EE3B13}"/>
              </a:ext>
            </a:extLst>
          </p:cNvPr>
          <p:cNvGrpSpPr/>
          <p:nvPr userDrawn="1"/>
        </p:nvGrpSpPr>
        <p:grpSpPr>
          <a:xfrm>
            <a:off x="1" y="394831"/>
            <a:ext cx="6175297" cy="596000"/>
            <a:chOff x="1" y="388481"/>
            <a:chExt cx="6175297" cy="596000"/>
          </a:xfrm>
        </p:grpSpPr>
        <p:grpSp>
          <p:nvGrpSpPr>
            <p:cNvPr id="8" name="Group 7">
              <a:extLst>
                <a:ext uri="{FF2B5EF4-FFF2-40B4-BE49-F238E27FC236}">
                  <a16:creationId xmlns:a16="http://schemas.microsoft.com/office/drawing/2014/main" id="{60B29D47-84C1-6F4F-8E7D-D8BD7166EDC3}"/>
                </a:ext>
              </a:extLst>
            </p:cNvPr>
            <p:cNvGrpSpPr/>
            <p:nvPr/>
          </p:nvGrpSpPr>
          <p:grpSpPr>
            <a:xfrm>
              <a:off x="1" y="400929"/>
              <a:ext cx="5504566" cy="583552"/>
              <a:chOff x="-766847" y="513542"/>
              <a:chExt cx="9275511" cy="466173"/>
            </a:xfrm>
          </p:grpSpPr>
          <p:pic>
            <p:nvPicPr>
              <p:cNvPr id="10" name="Picture 9">
                <a:extLst>
                  <a:ext uri="{FF2B5EF4-FFF2-40B4-BE49-F238E27FC236}">
                    <a16:creationId xmlns:a16="http://schemas.microsoft.com/office/drawing/2014/main" id="{8B240782-882C-0540-99D4-55A0214108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1" name="Picture 10">
                <a:extLst>
                  <a:ext uri="{FF2B5EF4-FFF2-40B4-BE49-F238E27FC236}">
                    <a16:creationId xmlns:a16="http://schemas.microsoft.com/office/drawing/2014/main" id="{0B821AA2-A5A6-3341-BD08-E9B88198BE4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2" name="Picture 11">
                <a:extLst>
                  <a:ext uri="{FF2B5EF4-FFF2-40B4-BE49-F238E27FC236}">
                    <a16:creationId xmlns:a16="http://schemas.microsoft.com/office/drawing/2014/main" id="{3525CCE6-A0AA-CF45-A93A-18D3143746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9" name="Title 1">
              <a:extLst>
                <a:ext uri="{FF2B5EF4-FFF2-40B4-BE49-F238E27FC236}">
                  <a16:creationId xmlns:a16="http://schemas.microsoft.com/office/drawing/2014/main" id="{1A0EA15C-8FCB-B143-805B-9994A292A85B}"/>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13" name="Title 1">
            <a:extLst>
              <a:ext uri="{FF2B5EF4-FFF2-40B4-BE49-F238E27FC236}">
                <a16:creationId xmlns:a16="http://schemas.microsoft.com/office/drawing/2014/main" id="{B638A56F-DCA5-AF48-9D1F-581A65C62E6D}"/>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2726567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4" name="Picture 13">
            <a:extLst>
              <a:ext uri="{FF2B5EF4-FFF2-40B4-BE49-F238E27FC236}">
                <a16:creationId xmlns:a16="http://schemas.microsoft.com/office/drawing/2014/main" id="{D72BDEDB-1D45-B941-B0D5-AB24691FBE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AD00E01B-2130-294F-9948-80E204B8A95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15" y="0"/>
            <a:ext cx="12200215" cy="6857999"/>
          </a:xfrm>
          <a:prstGeom prst="rect">
            <a:avLst/>
          </a:prstGeom>
        </p:spPr>
      </p:pic>
      <p:sp>
        <p:nvSpPr>
          <p:cNvPr id="8" name="Rectangle 7">
            <a:extLst>
              <a:ext uri="{FF2B5EF4-FFF2-40B4-BE49-F238E27FC236}">
                <a16:creationId xmlns:a16="http://schemas.microsoft.com/office/drawing/2014/main" id="{45833BA8-C46C-C242-B679-FE0AC0ED2938}"/>
              </a:ext>
            </a:extLst>
          </p:cNvPr>
          <p:cNvSpPr/>
          <p:nvPr userDrawn="1"/>
        </p:nvSpPr>
        <p:spPr>
          <a:xfrm>
            <a:off x="-8215" y="1"/>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9" name="Picture 8">
            <a:extLst>
              <a:ext uri="{FF2B5EF4-FFF2-40B4-BE49-F238E27FC236}">
                <a16:creationId xmlns:a16="http://schemas.microsoft.com/office/drawing/2014/main" id="{2C5843FE-EF92-BC4F-A046-39F726B7D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77757" y="2"/>
            <a:ext cx="2714243" cy="1628545"/>
          </a:xfrm>
          <a:prstGeom prst="rect">
            <a:avLst/>
          </a:prstGeom>
        </p:spPr>
      </p:pic>
    </p:spTree>
    <p:extLst>
      <p:ext uri="{BB962C8B-B14F-4D97-AF65-F5344CB8AC3E}">
        <p14:creationId xmlns:p14="http://schemas.microsoft.com/office/powerpoint/2010/main" val="2086160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8A6191F3-B142-0040-9060-AE53D9C588A4}"/>
              </a:ext>
            </a:extLst>
          </p:cNvPr>
          <p:cNvSpPr>
            <a:spLocks noGrp="1"/>
          </p:cNvSpPr>
          <p:nvPr>
            <p:ph type="pic" sz="quarter" idx="13"/>
          </p:nvPr>
        </p:nvSpPr>
        <p:spPr>
          <a:xfrm flipH="1">
            <a:off x="6746574" y="-27431"/>
            <a:ext cx="5453640" cy="6885432"/>
          </a:xfrm>
          <a:custGeom>
            <a:avLst/>
            <a:gdLst>
              <a:gd name="connsiteX0" fmla="*/ 0 w 5453640"/>
              <a:gd name="connsiteY0" fmla="*/ 0 h 6885432"/>
              <a:gd name="connsiteX1" fmla="*/ 5453640 w 5453640"/>
              <a:gd name="connsiteY1" fmla="*/ 0 h 6885432"/>
              <a:gd name="connsiteX2" fmla="*/ 5453640 w 5453640"/>
              <a:gd name="connsiteY2" fmla="*/ 6885432 h 6885432"/>
              <a:gd name="connsiteX3" fmla="*/ 0 w 5453640"/>
              <a:gd name="connsiteY3" fmla="*/ 6885432 h 6885432"/>
              <a:gd name="connsiteX4" fmla="*/ 0 w 5453640"/>
              <a:gd name="connsiteY4" fmla="*/ 0 h 6885432"/>
              <a:gd name="connsiteX0" fmla="*/ 0 w 5453640"/>
              <a:gd name="connsiteY0" fmla="*/ 0 h 6885432"/>
              <a:gd name="connsiteX1" fmla="*/ 3717438 w 5453640"/>
              <a:gd name="connsiteY1" fmla="*/ 0 h 6885432"/>
              <a:gd name="connsiteX2" fmla="*/ 5453640 w 5453640"/>
              <a:gd name="connsiteY2" fmla="*/ 6885432 h 6885432"/>
              <a:gd name="connsiteX3" fmla="*/ 0 w 5453640"/>
              <a:gd name="connsiteY3" fmla="*/ 6885432 h 6885432"/>
              <a:gd name="connsiteX4" fmla="*/ 0 w 5453640"/>
              <a:gd name="connsiteY4" fmla="*/ 0 h 6885432"/>
              <a:gd name="connsiteX0" fmla="*/ 0 w 5453640"/>
              <a:gd name="connsiteY0" fmla="*/ 0 h 6885432"/>
              <a:gd name="connsiteX1" fmla="*/ 3798460 w 5453640"/>
              <a:gd name="connsiteY1" fmla="*/ 0 h 6885432"/>
              <a:gd name="connsiteX2" fmla="*/ 5453640 w 5453640"/>
              <a:gd name="connsiteY2" fmla="*/ 6885432 h 6885432"/>
              <a:gd name="connsiteX3" fmla="*/ 0 w 5453640"/>
              <a:gd name="connsiteY3" fmla="*/ 6885432 h 6885432"/>
              <a:gd name="connsiteX4" fmla="*/ 0 w 5453640"/>
              <a:gd name="connsiteY4" fmla="*/ 0 h 688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640" h="6885432">
                <a:moveTo>
                  <a:pt x="0" y="0"/>
                </a:moveTo>
                <a:lnTo>
                  <a:pt x="3798460" y="0"/>
                </a:lnTo>
                <a:lnTo>
                  <a:pt x="5453640" y="6885432"/>
                </a:lnTo>
                <a:lnTo>
                  <a:pt x="0" y="6885432"/>
                </a:lnTo>
                <a:lnTo>
                  <a:pt x="0" y="0"/>
                </a:lnTo>
                <a:close/>
              </a:path>
            </a:pathLst>
          </a:custGeom>
          <a:noFill/>
        </p:spPr>
        <p:txBody>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838200" y="1349608"/>
            <a:ext cx="6228522"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itle 1">
            <a:extLst>
              <a:ext uri="{FF2B5EF4-FFF2-40B4-BE49-F238E27FC236}">
                <a16:creationId xmlns:a16="http://schemas.microsoft.com/office/drawing/2014/main" id="{09376BBB-01BD-5D46-9EB3-D4BD46DE5F19}"/>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pic>
        <p:nvPicPr>
          <p:cNvPr id="7" name="Picture 6">
            <a:extLst>
              <a:ext uri="{FF2B5EF4-FFF2-40B4-BE49-F238E27FC236}">
                <a16:creationId xmlns:a16="http://schemas.microsoft.com/office/drawing/2014/main" id="{7DF7A04C-4374-4C5F-B2FB-A10E67F5A8D0}"/>
              </a:ext>
            </a:extLst>
          </p:cNvPr>
          <p:cNvPicPr>
            <a:picLocks noChangeAspect="1"/>
          </p:cNvPicPr>
          <p:nvPr userDrawn="1"/>
        </p:nvPicPr>
        <p:blipFill>
          <a:blip r:embed="rId3"/>
          <a:stretch>
            <a:fillRect/>
          </a:stretch>
        </p:blipFill>
        <p:spPr>
          <a:xfrm>
            <a:off x="8191341" y="0"/>
            <a:ext cx="4019559" cy="857112"/>
          </a:xfrm>
          <a:prstGeom prst="rect">
            <a:avLst/>
          </a:prstGeom>
        </p:spPr>
      </p:pic>
    </p:spTree>
    <p:extLst>
      <p:ext uri="{BB962C8B-B14F-4D97-AF65-F5344CB8AC3E}">
        <p14:creationId xmlns:p14="http://schemas.microsoft.com/office/powerpoint/2010/main" val="2844761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Freeform 20">
            <a:extLst>
              <a:ext uri="{FF2B5EF4-FFF2-40B4-BE49-F238E27FC236}">
                <a16:creationId xmlns:a16="http://schemas.microsoft.com/office/drawing/2014/main" id="{48452526-25DC-4A41-B1A1-618182970E72}"/>
              </a:ext>
            </a:extLst>
          </p:cNvPr>
          <p:cNvSpPr>
            <a:spLocks noChangeAspect="1"/>
          </p:cNvSpPr>
          <p:nvPr userDrawn="1"/>
        </p:nvSpPr>
        <p:spPr>
          <a:xfrm>
            <a:off x="6746572" y="-78901"/>
            <a:ext cx="5518165" cy="7022961"/>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7505396"/>
              <a:gd name="connsiteY0" fmla="*/ 0 h 6922375"/>
              <a:gd name="connsiteX1" fmla="*/ 0 w 7505396"/>
              <a:gd name="connsiteY1" fmla="*/ 6892216 h 6922375"/>
              <a:gd name="connsiteX2" fmla="*/ 7505396 w 7505396"/>
              <a:gd name="connsiteY2" fmla="*/ 6922375 h 6922375"/>
              <a:gd name="connsiteX3" fmla="*/ 5846683 w 7505396"/>
              <a:gd name="connsiteY3" fmla="*/ 28964 h 6922375"/>
              <a:gd name="connsiteX4" fmla="*/ 1037276 w 7505396"/>
              <a:gd name="connsiteY4" fmla="*/ 0 h 6922375"/>
              <a:gd name="connsiteX0" fmla="*/ 1037276 w 5881168"/>
              <a:gd name="connsiteY0" fmla="*/ 0 h 6922375"/>
              <a:gd name="connsiteX1" fmla="*/ 0 w 5881168"/>
              <a:gd name="connsiteY1" fmla="*/ 6892216 h 6922375"/>
              <a:gd name="connsiteX2" fmla="*/ 5881168 w 5881168"/>
              <a:gd name="connsiteY2" fmla="*/ 6922375 h 6922375"/>
              <a:gd name="connsiteX3" fmla="*/ 5846683 w 5881168"/>
              <a:gd name="connsiteY3" fmla="*/ 28964 h 6922375"/>
              <a:gd name="connsiteX4" fmla="*/ 1037276 w 5881168"/>
              <a:gd name="connsiteY4" fmla="*/ 0 h 6922375"/>
              <a:gd name="connsiteX0" fmla="*/ 1037276 w 5846683"/>
              <a:gd name="connsiteY0" fmla="*/ 0 h 6948986"/>
              <a:gd name="connsiteX1" fmla="*/ 0 w 5846683"/>
              <a:gd name="connsiteY1" fmla="*/ 6892216 h 6948986"/>
              <a:gd name="connsiteX2" fmla="*/ 5838425 w 5846683"/>
              <a:gd name="connsiteY2" fmla="*/ 6948986 h 6948986"/>
              <a:gd name="connsiteX3" fmla="*/ 5846683 w 5846683"/>
              <a:gd name="connsiteY3" fmla="*/ 28964 h 6948986"/>
              <a:gd name="connsiteX4" fmla="*/ 1037276 w 5846683"/>
              <a:gd name="connsiteY4" fmla="*/ 0 h 694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683" h="6948986">
                <a:moveTo>
                  <a:pt x="1037276" y="0"/>
                </a:moveTo>
                <a:lnTo>
                  <a:pt x="0" y="6892216"/>
                </a:lnTo>
                <a:lnTo>
                  <a:pt x="5838425" y="6948986"/>
                </a:lnTo>
                <a:cubicBezTo>
                  <a:pt x="5838601" y="4631281"/>
                  <a:pt x="5846507" y="2346669"/>
                  <a:pt x="5846683" y="28964"/>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838200" y="1349608"/>
            <a:ext cx="6228522"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Title 1">
            <a:extLst>
              <a:ext uri="{FF2B5EF4-FFF2-40B4-BE49-F238E27FC236}">
                <a16:creationId xmlns:a16="http://schemas.microsoft.com/office/drawing/2014/main" id="{128ADE45-6AF8-8344-92AF-30DCD9AEC9BF}"/>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pic>
        <p:nvPicPr>
          <p:cNvPr id="7" name="Picture 6">
            <a:extLst>
              <a:ext uri="{FF2B5EF4-FFF2-40B4-BE49-F238E27FC236}">
                <a16:creationId xmlns:a16="http://schemas.microsoft.com/office/drawing/2014/main" id="{169664A8-4CD9-4824-96CC-0A460905AD5A}"/>
              </a:ext>
            </a:extLst>
          </p:cNvPr>
          <p:cNvPicPr>
            <a:picLocks noChangeAspect="1"/>
          </p:cNvPicPr>
          <p:nvPr userDrawn="1"/>
        </p:nvPicPr>
        <p:blipFill>
          <a:blip r:embed="rId3"/>
          <a:stretch>
            <a:fillRect/>
          </a:stretch>
        </p:blipFill>
        <p:spPr>
          <a:xfrm>
            <a:off x="8440454" y="-8834"/>
            <a:ext cx="3751545" cy="799962"/>
          </a:xfrm>
          <a:prstGeom prst="rect">
            <a:avLst/>
          </a:prstGeom>
        </p:spPr>
      </p:pic>
    </p:spTree>
    <p:extLst>
      <p:ext uri="{BB962C8B-B14F-4D97-AF65-F5344CB8AC3E}">
        <p14:creationId xmlns:p14="http://schemas.microsoft.com/office/powerpoint/2010/main" val="38887602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Freeform 20">
            <a:extLst>
              <a:ext uri="{FF2B5EF4-FFF2-40B4-BE49-F238E27FC236}">
                <a16:creationId xmlns:a16="http://schemas.microsoft.com/office/drawing/2014/main" id="{F193E82B-83D3-0F48-99EB-C62EB777F24D}"/>
              </a:ext>
            </a:extLst>
          </p:cNvPr>
          <p:cNvSpPr>
            <a:spLocks noChangeAspect="1"/>
          </p:cNvSpPr>
          <p:nvPr userDrawn="1"/>
        </p:nvSpPr>
        <p:spPr>
          <a:xfrm>
            <a:off x="6746573" y="-78901"/>
            <a:ext cx="5504718"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7505396"/>
              <a:gd name="connsiteY0" fmla="*/ 0 h 6922375"/>
              <a:gd name="connsiteX1" fmla="*/ 0 w 7505396"/>
              <a:gd name="connsiteY1" fmla="*/ 6892216 h 6922375"/>
              <a:gd name="connsiteX2" fmla="*/ 7505396 w 7505396"/>
              <a:gd name="connsiteY2" fmla="*/ 6922375 h 6922375"/>
              <a:gd name="connsiteX3" fmla="*/ 5875178 w 7505396"/>
              <a:gd name="connsiteY3" fmla="*/ 15658 h 6922375"/>
              <a:gd name="connsiteX4" fmla="*/ 1037276 w 7505396"/>
              <a:gd name="connsiteY4" fmla="*/ 0 h 6922375"/>
              <a:gd name="connsiteX0" fmla="*/ 1037276 w 5875178"/>
              <a:gd name="connsiteY0" fmla="*/ 0 h 6922375"/>
              <a:gd name="connsiteX1" fmla="*/ 0 w 5875178"/>
              <a:gd name="connsiteY1" fmla="*/ 6892216 h 6922375"/>
              <a:gd name="connsiteX2" fmla="*/ 5795682 w 5875178"/>
              <a:gd name="connsiteY2" fmla="*/ 6922375 h 6922375"/>
              <a:gd name="connsiteX3" fmla="*/ 5875178 w 5875178"/>
              <a:gd name="connsiteY3" fmla="*/ 15658 h 6922375"/>
              <a:gd name="connsiteX4" fmla="*/ 1037276 w 5875178"/>
              <a:gd name="connsiteY4" fmla="*/ 0 h 6922375"/>
              <a:gd name="connsiteX0" fmla="*/ 1037276 w 5832435"/>
              <a:gd name="connsiteY0" fmla="*/ 0 h 6922375"/>
              <a:gd name="connsiteX1" fmla="*/ 0 w 5832435"/>
              <a:gd name="connsiteY1" fmla="*/ 6892216 h 6922375"/>
              <a:gd name="connsiteX2" fmla="*/ 5795682 w 5832435"/>
              <a:gd name="connsiteY2" fmla="*/ 6922375 h 6922375"/>
              <a:gd name="connsiteX3" fmla="*/ 5832435 w 5832435"/>
              <a:gd name="connsiteY3" fmla="*/ 28964 h 6922375"/>
              <a:gd name="connsiteX4" fmla="*/ 1037276 w 5832435"/>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435" h="6922375">
                <a:moveTo>
                  <a:pt x="1037276" y="0"/>
                </a:moveTo>
                <a:lnTo>
                  <a:pt x="0" y="6892216"/>
                </a:lnTo>
                <a:lnTo>
                  <a:pt x="5795682" y="6922375"/>
                </a:lnTo>
                <a:cubicBezTo>
                  <a:pt x="5795858" y="4604670"/>
                  <a:pt x="5832259" y="2346669"/>
                  <a:pt x="5832435" y="28964"/>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838200" y="1349608"/>
            <a:ext cx="10515600"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a:extLst>
              <a:ext uri="{FF2B5EF4-FFF2-40B4-BE49-F238E27FC236}">
                <a16:creationId xmlns:a16="http://schemas.microsoft.com/office/drawing/2014/main" id="{B64757BA-D802-3E41-831B-61AA82BC75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9717" y="2196412"/>
            <a:ext cx="4925895" cy="4107621"/>
          </a:xfrm>
          <a:prstGeom prst="rect">
            <a:avLst/>
          </a:prstGeom>
        </p:spPr>
      </p:pic>
      <p:sp>
        <p:nvSpPr>
          <p:cNvPr id="18" name="Picture Placeholder 18">
            <a:extLst>
              <a:ext uri="{FF2B5EF4-FFF2-40B4-BE49-F238E27FC236}">
                <a16:creationId xmlns:a16="http://schemas.microsoft.com/office/drawing/2014/main" id="{2ADD6F93-24DE-0F43-B90B-6AC7F0648A77}"/>
              </a:ext>
            </a:extLst>
          </p:cNvPr>
          <p:cNvSpPr>
            <a:spLocks noGrp="1"/>
          </p:cNvSpPr>
          <p:nvPr>
            <p:ph type="pic" sz="quarter" idx="13"/>
          </p:nvPr>
        </p:nvSpPr>
        <p:spPr>
          <a:xfrm>
            <a:off x="6907826" y="2381267"/>
            <a:ext cx="4540797" cy="2569051"/>
          </a:xfrm>
          <a:solidFill>
            <a:schemeClr val="bg1"/>
          </a:solidFill>
        </p:spPr>
        <p:txBody>
          <a:bodyPr/>
          <a:lstStyle/>
          <a:p>
            <a:endParaRPr lang="en-US"/>
          </a:p>
        </p:txBody>
      </p:sp>
      <p:sp>
        <p:nvSpPr>
          <p:cNvPr id="17" name="Title 1">
            <a:extLst>
              <a:ext uri="{FF2B5EF4-FFF2-40B4-BE49-F238E27FC236}">
                <a16:creationId xmlns:a16="http://schemas.microsoft.com/office/drawing/2014/main" id="{AB3B7324-526A-7249-961D-B99668393C0B}"/>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325284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Freeform 20">
            <a:extLst>
              <a:ext uri="{FF2B5EF4-FFF2-40B4-BE49-F238E27FC236}">
                <a16:creationId xmlns:a16="http://schemas.microsoft.com/office/drawing/2014/main" id="{1B7F7BAF-02EE-C949-BEA7-1E3CC65A07B1}"/>
              </a:ext>
            </a:extLst>
          </p:cNvPr>
          <p:cNvSpPr>
            <a:spLocks noChangeAspect="1"/>
          </p:cNvSpPr>
          <p:nvPr userDrawn="1"/>
        </p:nvSpPr>
        <p:spPr>
          <a:xfrm>
            <a:off x="6746573" y="-100078"/>
            <a:ext cx="5537269"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7505396"/>
              <a:gd name="connsiteY0" fmla="*/ 0 h 6922375"/>
              <a:gd name="connsiteX1" fmla="*/ 0 w 7505396"/>
              <a:gd name="connsiteY1" fmla="*/ 6892216 h 6922375"/>
              <a:gd name="connsiteX2" fmla="*/ 7505396 w 7505396"/>
              <a:gd name="connsiteY2" fmla="*/ 6922375 h 6922375"/>
              <a:gd name="connsiteX3" fmla="*/ 5903673 w 7505396"/>
              <a:gd name="connsiteY3" fmla="*/ 15658 h 6922375"/>
              <a:gd name="connsiteX4" fmla="*/ 1037276 w 7505396"/>
              <a:gd name="connsiteY4" fmla="*/ 0 h 6922375"/>
              <a:gd name="connsiteX0" fmla="*/ 1037276 w 5903673"/>
              <a:gd name="connsiteY0" fmla="*/ 0 h 6922375"/>
              <a:gd name="connsiteX1" fmla="*/ 0 w 5903673"/>
              <a:gd name="connsiteY1" fmla="*/ 6892216 h 6922375"/>
              <a:gd name="connsiteX2" fmla="*/ 5866921 w 5903673"/>
              <a:gd name="connsiteY2" fmla="*/ 6922375 h 6922375"/>
              <a:gd name="connsiteX3" fmla="*/ 5903673 w 5903673"/>
              <a:gd name="connsiteY3" fmla="*/ 15658 h 6922375"/>
              <a:gd name="connsiteX4" fmla="*/ 1037276 w 5903673"/>
              <a:gd name="connsiteY4" fmla="*/ 0 h 6922375"/>
              <a:gd name="connsiteX0" fmla="*/ 1037276 w 5866924"/>
              <a:gd name="connsiteY0" fmla="*/ 0 h 6922375"/>
              <a:gd name="connsiteX1" fmla="*/ 0 w 5866924"/>
              <a:gd name="connsiteY1" fmla="*/ 6892216 h 6922375"/>
              <a:gd name="connsiteX2" fmla="*/ 5866921 w 5866924"/>
              <a:gd name="connsiteY2" fmla="*/ 6922375 h 6922375"/>
              <a:gd name="connsiteX3" fmla="*/ 5860930 w 5866924"/>
              <a:gd name="connsiteY3" fmla="*/ 28965 h 6922375"/>
              <a:gd name="connsiteX4" fmla="*/ 1037276 w 5866924"/>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6924" h="6922375">
                <a:moveTo>
                  <a:pt x="1037276" y="0"/>
                </a:moveTo>
                <a:lnTo>
                  <a:pt x="0" y="6892216"/>
                </a:lnTo>
                <a:lnTo>
                  <a:pt x="5866921" y="6922375"/>
                </a:lnTo>
                <a:cubicBezTo>
                  <a:pt x="5867097" y="4604670"/>
                  <a:pt x="5860754" y="2346670"/>
                  <a:pt x="5860930" y="28965"/>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10" name="Content Placeholder 2">
            <a:extLst>
              <a:ext uri="{FF2B5EF4-FFF2-40B4-BE49-F238E27FC236}">
                <a16:creationId xmlns:a16="http://schemas.microsoft.com/office/drawing/2014/main" id="{AEC14D13-4E97-3648-B50A-E4822550233C}"/>
              </a:ext>
            </a:extLst>
          </p:cNvPr>
          <p:cNvSpPr>
            <a:spLocks noGrp="1"/>
          </p:cNvSpPr>
          <p:nvPr>
            <p:ph idx="1"/>
          </p:nvPr>
        </p:nvSpPr>
        <p:spPr>
          <a:xfrm>
            <a:off x="838200" y="1349608"/>
            <a:ext cx="10515600"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1">
            <a:extLst>
              <a:ext uri="{FF2B5EF4-FFF2-40B4-BE49-F238E27FC236}">
                <a16:creationId xmlns:a16="http://schemas.microsoft.com/office/drawing/2014/main" id="{1585C623-1D26-FA4D-812F-963E98AC1960}"/>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66202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16" name="Picture 15" descr="A car parked in front of a building&#10;&#10;Description automatically generated">
            <a:extLst>
              <a:ext uri="{FF2B5EF4-FFF2-40B4-BE49-F238E27FC236}">
                <a16:creationId xmlns:a16="http://schemas.microsoft.com/office/drawing/2014/main" id="{A938D022-8C49-684A-B4B0-3CD96487A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710180" y="0"/>
            <a:ext cx="9481818" cy="6858000"/>
          </a:xfrm>
          <a:prstGeom prst="rect">
            <a:avLst/>
          </a:prstGeom>
        </p:spPr>
      </p:pic>
      <p:sp>
        <p:nvSpPr>
          <p:cNvPr id="17" name="Rectangle 16">
            <a:extLst>
              <a:ext uri="{FF2B5EF4-FFF2-40B4-BE49-F238E27FC236}">
                <a16:creationId xmlns:a16="http://schemas.microsoft.com/office/drawing/2014/main" id="{F7DBFE54-B152-C943-B91A-5A703DCF16EF}"/>
              </a:ext>
            </a:extLst>
          </p:cNvPr>
          <p:cNvSpPr/>
          <p:nvPr userDrawn="1"/>
        </p:nvSpPr>
        <p:spPr>
          <a:xfrm>
            <a:off x="-1"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Freeform 20">
            <a:extLst>
              <a:ext uri="{FF2B5EF4-FFF2-40B4-BE49-F238E27FC236}">
                <a16:creationId xmlns:a16="http://schemas.microsoft.com/office/drawing/2014/main" id="{5D6266CD-FA2B-AB45-96CF-4AD30D8C1F7B}"/>
              </a:ext>
            </a:extLst>
          </p:cNvPr>
          <p:cNvSpPr>
            <a:spLocks noChangeAspect="1"/>
          </p:cNvSpPr>
          <p:nvPr userDrawn="1"/>
        </p:nvSpPr>
        <p:spPr>
          <a:xfrm flipH="1">
            <a:off x="-67457" y="-78901"/>
            <a:ext cx="7131812"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397" h="6922375">
                <a:moveTo>
                  <a:pt x="1037276" y="0"/>
                </a:moveTo>
                <a:lnTo>
                  <a:pt x="0" y="6892216"/>
                </a:lnTo>
                <a:lnTo>
                  <a:pt x="7505396" y="6922375"/>
                </a:lnTo>
                <a:cubicBezTo>
                  <a:pt x="7505572" y="4604670"/>
                  <a:pt x="7556221" y="2359974"/>
                  <a:pt x="7556397" y="42269"/>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400" dirty="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3" name="Text Placeholder 15">
            <a:extLst>
              <a:ext uri="{FF2B5EF4-FFF2-40B4-BE49-F238E27FC236}">
                <a16:creationId xmlns:a16="http://schemas.microsoft.com/office/drawing/2014/main" id="{F12C9400-9D87-5F4D-B5A0-5F172979B1D2}"/>
              </a:ext>
            </a:extLst>
          </p:cNvPr>
          <p:cNvSpPr>
            <a:spLocks noGrp="1"/>
          </p:cNvSpPr>
          <p:nvPr>
            <p:ph type="body" sz="quarter" idx="13" hasCustomPrompt="1"/>
          </p:nvPr>
        </p:nvSpPr>
        <p:spPr>
          <a:xfrm>
            <a:off x="1212629" y="1830396"/>
            <a:ext cx="4810483" cy="238760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cxnSp>
        <p:nvCxnSpPr>
          <p:cNvPr id="15" name="Straight Connector 14">
            <a:extLst>
              <a:ext uri="{FF2B5EF4-FFF2-40B4-BE49-F238E27FC236}">
                <a16:creationId xmlns:a16="http://schemas.microsoft.com/office/drawing/2014/main" id="{59E4D45C-164C-C14B-AE58-3EADA22F7A8E}"/>
              </a:ext>
            </a:extLst>
          </p:cNvPr>
          <p:cNvCxnSpPr>
            <a:cxnSpLocks/>
          </p:cNvCxnSpPr>
          <p:nvPr userDrawn="1"/>
        </p:nvCxnSpPr>
        <p:spPr>
          <a:xfrm flipV="1">
            <a:off x="692163" y="1425440"/>
            <a:ext cx="0" cy="3906356"/>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ext Placeholder 7">
            <a:extLst>
              <a:ext uri="{FF2B5EF4-FFF2-40B4-BE49-F238E27FC236}">
                <a16:creationId xmlns:a16="http://schemas.microsoft.com/office/drawing/2014/main" id="{88002E09-BA08-1E41-9AFC-42A207912CAC}"/>
              </a:ext>
            </a:extLst>
          </p:cNvPr>
          <p:cNvSpPr>
            <a:spLocks noGrp="1"/>
          </p:cNvSpPr>
          <p:nvPr>
            <p:ph type="body" sz="quarter" idx="14"/>
          </p:nvPr>
        </p:nvSpPr>
        <p:spPr>
          <a:xfrm>
            <a:off x="1212626" y="4230451"/>
            <a:ext cx="4883366" cy="592077"/>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4000">
                <a:latin typeface="Arial" panose="020B0604020202020204" pitchFamily="34" charset="0"/>
                <a:cs typeface="Arial" panose="020B0604020202020204" pitchFamily="34" charset="0"/>
              </a:defRPr>
            </a:lvl2pPr>
            <a:lvl3pPr marL="914400" indent="0">
              <a:buNone/>
              <a:defRPr sz="4000">
                <a:latin typeface="Arial" panose="020B0604020202020204" pitchFamily="34" charset="0"/>
                <a:cs typeface="Arial" panose="020B0604020202020204" pitchFamily="34" charset="0"/>
              </a:defRPr>
            </a:lvl3pPr>
            <a:lvl4pPr marL="1371600" indent="0">
              <a:buNone/>
              <a:defRPr sz="4000">
                <a:latin typeface="Arial" panose="020B0604020202020204" pitchFamily="34" charset="0"/>
                <a:cs typeface="Arial" panose="020B0604020202020204" pitchFamily="34" charset="0"/>
              </a:defRPr>
            </a:lvl4pPr>
            <a:lvl5pPr marL="1828800" indent="0">
              <a:buNone/>
              <a:defRPr sz="4000">
                <a:latin typeface="Arial" panose="020B0604020202020204" pitchFamily="34" charset="0"/>
                <a:cs typeface="Arial" panose="020B0604020202020204" pitchFamily="34" charset="0"/>
              </a:defRPr>
            </a:lvl5pPr>
          </a:lstStyle>
          <a:p>
            <a:pPr lvl="0"/>
            <a:r>
              <a:rPr lang="en-GB" dirty="0"/>
              <a:t>Click to edit Master</a:t>
            </a:r>
            <a:endParaRPr lang="en-US" dirty="0"/>
          </a:p>
        </p:txBody>
      </p:sp>
      <p:pic>
        <p:nvPicPr>
          <p:cNvPr id="18" name="Picture 17">
            <a:extLst>
              <a:ext uri="{FF2B5EF4-FFF2-40B4-BE49-F238E27FC236}">
                <a16:creationId xmlns:a16="http://schemas.microsoft.com/office/drawing/2014/main" id="{8C5B419A-3DBC-7846-B367-3E7A3FE001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Tree>
    <p:extLst>
      <p:ext uri="{BB962C8B-B14F-4D97-AF65-F5344CB8AC3E}">
        <p14:creationId xmlns:p14="http://schemas.microsoft.com/office/powerpoint/2010/main" val="1036769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10" name="Content Placeholder 2">
            <a:extLst>
              <a:ext uri="{FF2B5EF4-FFF2-40B4-BE49-F238E27FC236}">
                <a16:creationId xmlns:a16="http://schemas.microsoft.com/office/drawing/2014/main" id="{AEC14D13-4E97-3648-B50A-E4822550233C}"/>
              </a:ext>
            </a:extLst>
          </p:cNvPr>
          <p:cNvSpPr>
            <a:spLocks noGrp="1"/>
          </p:cNvSpPr>
          <p:nvPr>
            <p:ph idx="1"/>
          </p:nvPr>
        </p:nvSpPr>
        <p:spPr>
          <a:xfrm>
            <a:off x="838200" y="1349608"/>
            <a:ext cx="10515600"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1">
            <a:extLst>
              <a:ext uri="{FF2B5EF4-FFF2-40B4-BE49-F238E27FC236}">
                <a16:creationId xmlns:a16="http://schemas.microsoft.com/office/drawing/2014/main" id="{8090A18A-599A-D844-88C5-D1D6328E4275}"/>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76538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46442730-4218-AE49-9E64-A60AA8483A90}"/>
              </a:ext>
            </a:extLst>
          </p:cNvPr>
          <p:cNvSpPr>
            <a:spLocks noChangeAspect="1"/>
          </p:cNvSpPr>
          <p:nvPr userDrawn="1"/>
        </p:nvSpPr>
        <p:spPr>
          <a:xfrm>
            <a:off x="4056343" y="-89970"/>
            <a:ext cx="8240124" cy="7007136"/>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0692" h="6933327">
                <a:moveTo>
                  <a:pt x="1037276" y="10952"/>
                </a:moveTo>
                <a:lnTo>
                  <a:pt x="0" y="6903168"/>
                </a:lnTo>
                <a:lnTo>
                  <a:pt x="8730692" y="6933327"/>
                </a:lnTo>
                <a:cubicBezTo>
                  <a:pt x="8730868" y="4615622"/>
                  <a:pt x="8696031" y="2317705"/>
                  <a:pt x="8696207" y="0"/>
                </a:cubicBezTo>
                <a:lnTo>
                  <a:pt x="1037276" y="10952"/>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6175298" y="1666269"/>
            <a:ext cx="5483302" cy="4827355"/>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16" name="Group 15">
            <a:extLst>
              <a:ext uri="{FF2B5EF4-FFF2-40B4-BE49-F238E27FC236}">
                <a16:creationId xmlns:a16="http://schemas.microsoft.com/office/drawing/2014/main" id="{C4CF3EFC-46FA-CC4C-BD79-77E0DD987522}"/>
              </a:ext>
            </a:extLst>
          </p:cNvPr>
          <p:cNvGrpSpPr/>
          <p:nvPr userDrawn="1"/>
        </p:nvGrpSpPr>
        <p:grpSpPr>
          <a:xfrm>
            <a:off x="520538" y="1802350"/>
            <a:ext cx="5542330" cy="4332716"/>
            <a:chOff x="1913969" y="2376151"/>
            <a:chExt cx="2075593" cy="1811693"/>
          </a:xfrm>
          <a:effectLst/>
        </p:grpSpPr>
        <p:pic>
          <p:nvPicPr>
            <p:cNvPr id="17" name="Picture 16">
              <a:extLst>
                <a:ext uri="{FF2B5EF4-FFF2-40B4-BE49-F238E27FC236}">
                  <a16:creationId xmlns:a16="http://schemas.microsoft.com/office/drawing/2014/main" id="{48C55814-C66B-6A45-A40C-647E9B4FE4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3969" y="2376151"/>
              <a:ext cx="2075593" cy="1811693"/>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A44213ED-C2A0-F149-8945-56C25E9A74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70259" y="2428119"/>
              <a:ext cx="1961539" cy="1213249"/>
            </a:xfrm>
            <a:prstGeom prst="rect">
              <a:avLst/>
            </a:prstGeom>
            <a:ln>
              <a:noFill/>
            </a:ln>
            <a:effectLst/>
          </p:spPr>
        </p:pic>
      </p:grpSp>
      <p:sp>
        <p:nvSpPr>
          <p:cNvPr id="19" name="Picture Placeholder 18">
            <a:extLst>
              <a:ext uri="{FF2B5EF4-FFF2-40B4-BE49-F238E27FC236}">
                <a16:creationId xmlns:a16="http://schemas.microsoft.com/office/drawing/2014/main" id="{92B281CF-003D-4F41-99B9-559BA0B7C04A}"/>
              </a:ext>
            </a:extLst>
          </p:cNvPr>
          <p:cNvSpPr>
            <a:spLocks noGrp="1"/>
          </p:cNvSpPr>
          <p:nvPr>
            <p:ph type="pic" sz="quarter" idx="13"/>
          </p:nvPr>
        </p:nvSpPr>
        <p:spPr>
          <a:xfrm>
            <a:off x="671028" y="1926605"/>
            <a:ext cx="5237163" cy="2901950"/>
          </a:xfrm>
          <a:solidFill>
            <a:schemeClr val="bg1"/>
          </a:solidFill>
        </p:spPr>
        <p:txBody>
          <a:bodyPr/>
          <a:lstStyle/>
          <a:p>
            <a:endParaRPr lang="en-US"/>
          </a:p>
        </p:txBody>
      </p:sp>
      <p:sp>
        <p:nvSpPr>
          <p:cNvPr id="20" name="Title 1">
            <a:extLst>
              <a:ext uri="{FF2B5EF4-FFF2-40B4-BE49-F238E27FC236}">
                <a16:creationId xmlns:a16="http://schemas.microsoft.com/office/drawing/2014/main" id="{343554BC-9017-F24A-8002-5E5B50E89EAD}"/>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587626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A3C55CDC-63D3-B544-A218-89C7A6541F56}"/>
              </a:ext>
            </a:extLst>
          </p:cNvPr>
          <p:cNvSpPr>
            <a:spLocks noChangeAspect="1"/>
          </p:cNvSpPr>
          <p:nvPr userDrawn="1"/>
        </p:nvSpPr>
        <p:spPr>
          <a:xfrm>
            <a:off x="4077546" y="-89970"/>
            <a:ext cx="8240124" cy="7007136"/>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0692" h="6933327">
                <a:moveTo>
                  <a:pt x="1037276" y="10952"/>
                </a:moveTo>
                <a:lnTo>
                  <a:pt x="0" y="6903168"/>
                </a:lnTo>
                <a:lnTo>
                  <a:pt x="8730692" y="6933327"/>
                </a:lnTo>
                <a:cubicBezTo>
                  <a:pt x="8730868" y="4615622"/>
                  <a:pt x="8696031" y="2317705"/>
                  <a:pt x="8696207" y="0"/>
                </a:cubicBezTo>
                <a:lnTo>
                  <a:pt x="1037276" y="10952"/>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5C236AB9-43F5-C74C-BC68-25B3BDD01EAB}"/>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93C58733-9316-C842-BB19-428724E6E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ED3385-C553-8E4A-A67B-8CB836049D97}"/>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F1A303E4-C12F-6946-B54A-4F0EB97938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9" name="Group 8">
            <a:extLst>
              <a:ext uri="{FF2B5EF4-FFF2-40B4-BE49-F238E27FC236}">
                <a16:creationId xmlns:a16="http://schemas.microsoft.com/office/drawing/2014/main" id="{CD3470C8-7EBF-9642-A3E3-4D28BEAE18ED}"/>
              </a:ext>
            </a:extLst>
          </p:cNvPr>
          <p:cNvGrpSpPr/>
          <p:nvPr userDrawn="1"/>
        </p:nvGrpSpPr>
        <p:grpSpPr>
          <a:xfrm>
            <a:off x="1" y="388481"/>
            <a:ext cx="6175297" cy="596000"/>
            <a:chOff x="1" y="388481"/>
            <a:chExt cx="6175297" cy="596000"/>
          </a:xfrm>
        </p:grpSpPr>
        <p:grpSp>
          <p:nvGrpSpPr>
            <p:cNvPr id="10" name="Group 9">
              <a:extLst>
                <a:ext uri="{FF2B5EF4-FFF2-40B4-BE49-F238E27FC236}">
                  <a16:creationId xmlns:a16="http://schemas.microsoft.com/office/drawing/2014/main" id="{F9F833B0-F449-874A-9144-DF18314A46ED}"/>
                </a:ext>
              </a:extLst>
            </p:cNvPr>
            <p:cNvGrpSpPr/>
            <p:nvPr/>
          </p:nvGrpSpPr>
          <p:grpSpPr>
            <a:xfrm>
              <a:off x="1" y="400929"/>
              <a:ext cx="5504566" cy="583552"/>
              <a:chOff x="-766847" y="513542"/>
              <a:chExt cx="9275511" cy="466173"/>
            </a:xfrm>
          </p:grpSpPr>
          <p:pic>
            <p:nvPicPr>
              <p:cNvPr id="12" name="Picture 11">
                <a:extLst>
                  <a:ext uri="{FF2B5EF4-FFF2-40B4-BE49-F238E27FC236}">
                    <a16:creationId xmlns:a16="http://schemas.microsoft.com/office/drawing/2014/main" id="{F17FB450-0584-B343-B122-B0EEACD18A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13" name="Picture 12">
                <a:extLst>
                  <a:ext uri="{FF2B5EF4-FFF2-40B4-BE49-F238E27FC236}">
                    <a16:creationId xmlns:a16="http://schemas.microsoft.com/office/drawing/2014/main" id="{E5C01697-C888-C947-A762-3020B90BC9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14" name="Picture 13">
                <a:extLst>
                  <a:ext uri="{FF2B5EF4-FFF2-40B4-BE49-F238E27FC236}">
                    <a16:creationId xmlns:a16="http://schemas.microsoft.com/office/drawing/2014/main" id="{8067B8A4-D541-3340-A215-BE660C18E72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11" name="Title 1">
              <a:extLst>
                <a:ext uri="{FF2B5EF4-FFF2-40B4-BE49-F238E27FC236}">
                  <a16:creationId xmlns:a16="http://schemas.microsoft.com/office/drawing/2014/main" id="{72578421-348E-4140-86C1-A05E9A6F8FAC}"/>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EA9F46F7-0A07-CC47-B3C9-9BAFDD8AB179}"/>
              </a:ext>
            </a:extLst>
          </p:cNvPr>
          <p:cNvSpPr>
            <a:spLocks noGrp="1"/>
          </p:cNvSpPr>
          <p:nvPr>
            <p:ph idx="1"/>
          </p:nvPr>
        </p:nvSpPr>
        <p:spPr>
          <a:xfrm>
            <a:off x="6175298" y="1666269"/>
            <a:ext cx="5483302" cy="4827355"/>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itle 1">
            <a:extLst>
              <a:ext uri="{FF2B5EF4-FFF2-40B4-BE49-F238E27FC236}">
                <a16:creationId xmlns:a16="http://schemas.microsoft.com/office/drawing/2014/main" id="{127A437A-71DF-4947-B437-CDE9E8729997}"/>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710214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itle 1">
            <a:extLst>
              <a:ext uri="{FF2B5EF4-FFF2-40B4-BE49-F238E27FC236}">
                <a16:creationId xmlns:a16="http://schemas.microsoft.com/office/drawing/2014/main" id="{43B2BFCB-79DB-7642-BC45-2649EC8973BF}"/>
              </a:ext>
            </a:extLst>
          </p:cNvPr>
          <p:cNvSpPr txBox="1">
            <a:spLocks/>
          </p:cNvSpPr>
          <p:nvPr userDrawn="1"/>
        </p:nvSpPr>
        <p:spPr>
          <a:xfrm>
            <a:off x="-1" y="388480"/>
            <a:ext cx="5504567" cy="607430"/>
          </a:xfrm>
          <a:custGeom>
            <a:avLst/>
            <a:gdLst>
              <a:gd name="connsiteX0" fmla="*/ 0 w 5844192"/>
              <a:gd name="connsiteY0" fmla="*/ 0 h 596000"/>
              <a:gd name="connsiteX1" fmla="*/ 5844192 w 5844192"/>
              <a:gd name="connsiteY1" fmla="*/ 0 h 596000"/>
              <a:gd name="connsiteX2" fmla="*/ 5844192 w 5844192"/>
              <a:gd name="connsiteY2" fmla="*/ 596000 h 596000"/>
              <a:gd name="connsiteX3" fmla="*/ 0 w 5844192"/>
              <a:gd name="connsiteY3" fmla="*/ 596000 h 596000"/>
              <a:gd name="connsiteX4" fmla="*/ 0 w 5844192"/>
              <a:gd name="connsiteY4" fmla="*/ 0 h 596000"/>
              <a:gd name="connsiteX0" fmla="*/ 0 w 6072792"/>
              <a:gd name="connsiteY0" fmla="*/ 0 h 596000"/>
              <a:gd name="connsiteX1" fmla="*/ 6072792 w 6072792"/>
              <a:gd name="connsiteY1" fmla="*/ 11430 h 596000"/>
              <a:gd name="connsiteX2" fmla="*/ 5844192 w 6072792"/>
              <a:gd name="connsiteY2" fmla="*/ 596000 h 596000"/>
              <a:gd name="connsiteX3" fmla="*/ 0 w 6072792"/>
              <a:gd name="connsiteY3" fmla="*/ 596000 h 596000"/>
              <a:gd name="connsiteX4" fmla="*/ 0 w 6072792"/>
              <a:gd name="connsiteY4" fmla="*/ 0 h 596000"/>
              <a:gd name="connsiteX0" fmla="*/ 0 w 5981352"/>
              <a:gd name="connsiteY0" fmla="*/ 0 h 596000"/>
              <a:gd name="connsiteX1" fmla="*/ 5981352 w 5981352"/>
              <a:gd name="connsiteY1" fmla="*/ 11430 h 596000"/>
              <a:gd name="connsiteX2" fmla="*/ 5844192 w 5981352"/>
              <a:gd name="connsiteY2" fmla="*/ 596000 h 596000"/>
              <a:gd name="connsiteX3" fmla="*/ 0 w 5981352"/>
              <a:gd name="connsiteY3" fmla="*/ 596000 h 596000"/>
              <a:gd name="connsiteX4" fmla="*/ 0 w 5981352"/>
              <a:gd name="connsiteY4" fmla="*/ 0 h 596000"/>
              <a:gd name="connsiteX0" fmla="*/ 0 w 6015642"/>
              <a:gd name="connsiteY0" fmla="*/ 11430 h 607430"/>
              <a:gd name="connsiteX1" fmla="*/ 6015642 w 6015642"/>
              <a:gd name="connsiteY1" fmla="*/ 0 h 607430"/>
              <a:gd name="connsiteX2" fmla="*/ 584419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88991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914626 w 6015642"/>
              <a:gd name="connsiteY2" fmla="*/ 607430 h 607430"/>
              <a:gd name="connsiteX3" fmla="*/ 0 w 6015642"/>
              <a:gd name="connsiteY3" fmla="*/ 607430 h 607430"/>
              <a:gd name="connsiteX4" fmla="*/ 0 w 6015642"/>
              <a:gd name="connsiteY4" fmla="*/ 11430 h 60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642" h="607430">
                <a:moveTo>
                  <a:pt x="0" y="11430"/>
                </a:moveTo>
                <a:lnTo>
                  <a:pt x="6015642" y="0"/>
                </a:lnTo>
                <a:lnTo>
                  <a:pt x="5914626" y="607430"/>
                </a:lnTo>
                <a:lnTo>
                  <a:pt x="0" y="607430"/>
                </a:lnTo>
                <a:lnTo>
                  <a:pt x="0" y="11430"/>
                </a:lnTo>
                <a:close/>
              </a:path>
            </a:pathLst>
          </a:custGeom>
          <a:solidFill>
            <a:schemeClr val="bg1"/>
          </a:solid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
        <p:nvSpPr>
          <p:cNvPr id="10" name="Content Placeholder 2">
            <a:extLst>
              <a:ext uri="{FF2B5EF4-FFF2-40B4-BE49-F238E27FC236}">
                <a16:creationId xmlns:a16="http://schemas.microsoft.com/office/drawing/2014/main" id="{6A3B1D6B-080F-C443-9056-CD8CDD597F96}"/>
              </a:ext>
            </a:extLst>
          </p:cNvPr>
          <p:cNvSpPr>
            <a:spLocks noGrp="1"/>
          </p:cNvSpPr>
          <p:nvPr>
            <p:ph idx="1"/>
          </p:nvPr>
        </p:nvSpPr>
        <p:spPr>
          <a:xfrm>
            <a:off x="838200" y="1349608"/>
            <a:ext cx="10515600" cy="4827355"/>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1">
            <a:extLst>
              <a:ext uri="{FF2B5EF4-FFF2-40B4-BE49-F238E27FC236}">
                <a16:creationId xmlns:a16="http://schemas.microsoft.com/office/drawing/2014/main" id="{3BE5A7A1-DDE4-0446-BF01-2A7E3DC60436}"/>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369370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B1CF4CD2-A850-F44A-B7ED-83B7E1E7637A}"/>
              </a:ext>
            </a:extLst>
          </p:cNvPr>
          <p:cNvSpPr>
            <a:spLocks noChangeAspect="1"/>
          </p:cNvSpPr>
          <p:nvPr userDrawn="1"/>
        </p:nvSpPr>
        <p:spPr>
          <a:xfrm rot="10800000">
            <a:off x="-108357" y="-89970"/>
            <a:ext cx="8240124" cy="7007136"/>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0692" h="6933327">
                <a:moveTo>
                  <a:pt x="1037276" y="10952"/>
                </a:moveTo>
                <a:lnTo>
                  <a:pt x="0" y="6903168"/>
                </a:lnTo>
                <a:lnTo>
                  <a:pt x="8730692" y="6933327"/>
                </a:lnTo>
                <a:cubicBezTo>
                  <a:pt x="8730868" y="4615622"/>
                  <a:pt x="8696031" y="2317705"/>
                  <a:pt x="8696207" y="0"/>
                </a:cubicBezTo>
                <a:lnTo>
                  <a:pt x="1037276" y="10952"/>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Title 1">
            <a:extLst>
              <a:ext uri="{FF2B5EF4-FFF2-40B4-BE49-F238E27FC236}">
                <a16:creationId xmlns:a16="http://schemas.microsoft.com/office/drawing/2014/main" id="{43B2BFCB-79DB-7642-BC45-2649EC8973BF}"/>
              </a:ext>
            </a:extLst>
          </p:cNvPr>
          <p:cNvSpPr txBox="1">
            <a:spLocks/>
          </p:cNvSpPr>
          <p:nvPr userDrawn="1"/>
        </p:nvSpPr>
        <p:spPr>
          <a:xfrm>
            <a:off x="-108359" y="388480"/>
            <a:ext cx="5612925" cy="607430"/>
          </a:xfrm>
          <a:custGeom>
            <a:avLst/>
            <a:gdLst>
              <a:gd name="connsiteX0" fmla="*/ 0 w 5844192"/>
              <a:gd name="connsiteY0" fmla="*/ 0 h 596000"/>
              <a:gd name="connsiteX1" fmla="*/ 5844192 w 5844192"/>
              <a:gd name="connsiteY1" fmla="*/ 0 h 596000"/>
              <a:gd name="connsiteX2" fmla="*/ 5844192 w 5844192"/>
              <a:gd name="connsiteY2" fmla="*/ 596000 h 596000"/>
              <a:gd name="connsiteX3" fmla="*/ 0 w 5844192"/>
              <a:gd name="connsiteY3" fmla="*/ 596000 h 596000"/>
              <a:gd name="connsiteX4" fmla="*/ 0 w 5844192"/>
              <a:gd name="connsiteY4" fmla="*/ 0 h 596000"/>
              <a:gd name="connsiteX0" fmla="*/ 0 w 6072792"/>
              <a:gd name="connsiteY0" fmla="*/ 0 h 596000"/>
              <a:gd name="connsiteX1" fmla="*/ 6072792 w 6072792"/>
              <a:gd name="connsiteY1" fmla="*/ 11430 h 596000"/>
              <a:gd name="connsiteX2" fmla="*/ 5844192 w 6072792"/>
              <a:gd name="connsiteY2" fmla="*/ 596000 h 596000"/>
              <a:gd name="connsiteX3" fmla="*/ 0 w 6072792"/>
              <a:gd name="connsiteY3" fmla="*/ 596000 h 596000"/>
              <a:gd name="connsiteX4" fmla="*/ 0 w 6072792"/>
              <a:gd name="connsiteY4" fmla="*/ 0 h 596000"/>
              <a:gd name="connsiteX0" fmla="*/ 0 w 5981352"/>
              <a:gd name="connsiteY0" fmla="*/ 0 h 596000"/>
              <a:gd name="connsiteX1" fmla="*/ 5981352 w 5981352"/>
              <a:gd name="connsiteY1" fmla="*/ 11430 h 596000"/>
              <a:gd name="connsiteX2" fmla="*/ 5844192 w 5981352"/>
              <a:gd name="connsiteY2" fmla="*/ 596000 h 596000"/>
              <a:gd name="connsiteX3" fmla="*/ 0 w 5981352"/>
              <a:gd name="connsiteY3" fmla="*/ 596000 h 596000"/>
              <a:gd name="connsiteX4" fmla="*/ 0 w 5981352"/>
              <a:gd name="connsiteY4" fmla="*/ 0 h 596000"/>
              <a:gd name="connsiteX0" fmla="*/ 0 w 6015642"/>
              <a:gd name="connsiteY0" fmla="*/ 11430 h 607430"/>
              <a:gd name="connsiteX1" fmla="*/ 6015642 w 6015642"/>
              <a:gd name="connsiteY1" fmla="*/ 0 h 607430"/>
              <a:gd name="connsiteX2" fmla="*/ 584419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889912 w 6015642"/>
              <a:gd name="connsiteY2" fmla="*/ 607430 h 607430"/>
              <a:gd name="connsiteX3" fmla="*/ 0 w 6015642"/>
              <a:gd name="connsiteY3" fmla="*/ 607430 h 607430"/>
              <a:gd name="connsiteX4" fmla="*/ 0 w 6015642"/>
              <a:gd name="connsiteY4" fmla="*/ 11430 h 607430"/>
              <a:gd name="connsiteX0" fmla="*/ 0 w 6015642"/>
              <a:gd name="connsiteY0" fmla="*/ 11430 h 607430"/>
              <a:gd name="connsiteX1" fmla="*/ 6015642 w 6015642"/>
              <a:gd name="connsiteY1" fmla="*/ 0 h 607430"/>
              <a:gd name="connsiteX2" fmla="*/ 5914626 w 6015642"/>
              <a:gd name="connsiteY2" fmla="*/ 607430 h 607430"/>
              <a:gd name="connsiteX3" fmla="*/ 0 w 6015642"/>
              <a:gd name="connsiteY3" fmla="*/ 607430 h 607430"/>
              <a:gd name="connsiteX4" fmla="*/ 0 w 6015642"/>
              <a:gd name="connsiteY4" fmla="*/ 11430 h 60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5642" h="607430">
                <a:moveTo>
                  <a:pt x="0" y="11430"/>
                </a:moveTo>
                <a:lnTo>
                  <a:pt x="6015642" y="0"/>
                </a:lnTo>
                <a:lnTo>
                  <a:pt x="5914626" y="607430"/>
                </a:lnTo>
                <a:lnTo>
                  <a:pt x="0" y="607430"/>
                </a:lnTo>
                <a:lnTo>
                  <a:pt x="0" y="11430"/>
                </a:lnTo>
                <a:close/>
              </a:path>
            </a:pathLst>
          </a:custGeom>
          <a:solidFill>
            <a:schemeClr val="bg1"/>
          </a:solid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0" name="Content Placeholder 2">
            <a:extLst>
              <a:ext uri="{FF2B5EF4-FFF2-40B4-BE49-F238E27FC236}">
                <a16:creationId xmlns:a16="http://schemas.microsoft.com/office/drawing/2014/main" id="{6A3B1D6B-080F-C443-9056-CD8CDD597F96}"/>
              </a:ext>
            </a:extLst>
          </p:cNvPr>
          <p:cNvSpPr>
            <a:spLocks noGrp="1"/>
          </p:cNvSpPr>
          <p:nvPr>
            <p:ph idx="1"/>
          </p:nvPr>
        </p:nvSpPr>
        <p:spPr>
          <a:xfrm>
            <a:off x="838200" y="1349608"/>
            <a:ext cx="5435278" cy="4827355"/>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itle 1">
            <a:extLst>
              <a:ext uri="{FF2B5EF4-FFF2-40B4-BE49-F238E27FC236}">
                <a16:creationId xmlns:a16="http://schemas.microsoft.com/office/drawing/2014/main" id="{8624F38B-5356-7F41-AF90-111FF80AAB25}"/>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pic>
        <p:nvPicPr>
          <p:cNvPr id="9" name="Picture 8">
            <a:extLst>
              <a:ext uri="{FF2B5EF4-FFF2-40B4-BE49-F238E27FC236}">
                <a16:creationId xmlns:a16="http://schemas.microsoft.com/office/drawing/2014/main" id="{E7BB8234-0083-9F44-93D2-1721B84CB7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Tree>
    <p:extLst>
      <p:ext uri="{BB962C8B-B14F-4D97-AF65-F5344CB8AC3E}">
        <p14:creationId xmlns:p14="http://schemas.microsoft.com/office/powerpoint/2010/main" val="4969941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41D1-6E51-4244-91B1-29D1AE53953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0A063BA-26EA-734C-8DE6-35A2DEB6E9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BA9410B-C4A8-C34F-9B14-6A72FF22D75A}"/>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D8989FD0-78E2-374D-B302-B6A75FA8A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398D3-98CE-9846-8A57-B3CBEA299068}"/>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2198843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B9CB3A7C-26AF-264B-8D06-82BD583F4933}"/>
              </a:ext>
            </a:extLst>
          </p:cNvPr>
          <p:cNvSpPr>
            <a:spLocks noChangeAspect="1"/>
          </p:cNvSpPr>
          <p:nvPr userDrawn="1"/>
        </p:nvSpPr>
        <p:spPr>
          <a:xfrm>
            <a:off x="6746573" y="-78944"/>
            <a:ext cx="5585823" cy="6982241"/>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 name="connsiteX0" fmla="*/ 1037276 w 8730692"/>
              <a:gd name="connsiteY0" fmla="*/ 0 h 6922375"/>
              <a:gd name="connsiteX1" fmla="*/ 0 w 8730692"/>
              <a:gd name="connsiteY1" fmla="*/ 6892216 h 6922375"/>
              <a:gd name="connsiteX2" fmla="*/ 8730692 w 8730692"/>
              <a:gd name="connsiteY2" fmla="*/ 6922375 h 6922375"/>
              <a:gd name="connsiteX3" fmla="*/ 5892746 w 8730692"/>
              <a:gd name="connsiteY3" fmla="*/ 2405 h 6922375"/>
              <a:gd name="connsiteX4" fmla="*/ 1037276 w 8730692"/>
              <a:gd name="connsiteY4" fmla="*/ 0 h 6922375"/>
              <a:gd name="connsiteX0" fmla="*/ 1037276 w 6013049"/>
              <a:gd name="connsiteY0" fmla="*/ 0 h 6909018"/>
              <a:gd name="connsiteX1" fmla="*/ 0 w 6013049"/>
              <a:gd name="connsiteY1" fmla="*/ 6892216 h 6909018"/>
              <a:gd name="connsiteX2" fmla="*/ 6013049 w 6013049"/>
              <a:gd name="connsiteY2" fmla="*/ 6909018 h 6909018"/>
              <a:gd name="connsiteX3" fmla="*/ 5892746 w 6013049"/>
              <a:gd name="connsiteY3" fmla="*/ 2405 h 6909018"/>
              <a:gd name="connsiteX4" fmla="*/ 1037276 w 6013049"/>
              <a:gd name="connsiteY4" fmla="*/ 0 h 6909018"/>
              <a:gd name="connsiteX0" fmla="*/ 1037276 w 5941532"/>
              <a:gd name="connsiteY0" fmla="*/ 0 h 6935733"/>
              <a:gd name="connsiteX1" fmla="*/ 0 w 5941532"/>
              <a:gd name="connsiteY1" fmla="*/ 6892216 h 6935733"/>
              <a:gd name="connsiteX2" fmla="*/ 5941532 w 5941532"/>
              <a:gd name="connsiteY2" fmla="*/ 6935733 h 6935733"/>
              <a:gd name="connsiteX3" fmla="*/ 5892746 w 5941532"/>
              <a:gd name="connsiteY3" fmla="*/ 2405 h 6935733"/>
              <a:gd name="connsiteX4" fmla="*/ 1037276 w 5941532"/>
              <a:gd name="connsiteY4" fmla="*/ 0 h 6935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532" h="6935733">
                <a:moveTo>
                  <a:pt x="1037276" y="0"/>
                </a:moveTo>
                <a:lnTo>
                  <a:pt x="0" y="6892216"/>
                </a:lnTo>
                <a:lnTo>
                  <a:pt x="5941532" y="6935733"/>
                </a:lnTo>
                <a:cubicBezTo>
                  <a:pt x="5941708" y="4618028"/>
                  <a:pt x="5892570" y="2320110"/>
                  <a:pt x="5892746" y="2405"/>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Date Placeholder 4">
            <a:extLst>
              <a:ext uri="{FF2B5EF4-FFF2-40B4-BE49-F238E27FC236}">
                <a16:creationId xmlns:a16="http://schemas.microsoft.com/office/drawing/2014/main" id="{389433BB-F039-7548-8522-7399406A9A46}"/>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6" name="Footer Placeholder 5">
            <a:extLst>
              <a:ext uri="{FF2B5EF4-FFF2-40B4-BE49-F238E27FC236}">
                <a16:creationId xmlns:a16="http://schemas.microsoft.com/office/drawing/2014/main" id="{8584F6B3-572A-4142-AA1E-DBE3FBCFA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0A620-8924-4C44-B9D8-1FEF0FF3F006}"/>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9" name="Picture 8">
            <a:extLst>
              <a:ext uri="{FF2B5EF4-FFF2-40B4-BE49-F238E27FC236}">
                <a16:creationId xmlns:a16="http://schemas.microsoft.com/office/drawing/2014/main" id="{017AC28D-86F7-0343-BD1F-F4603FA48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19" name="Content Placeholder 2">
            <a:extLst>
              <a:ext uri="{FF2B5EF4-FFF2-40B4-BE49-F238E27FC236}">
                <a16:creationId xmlns:a16="http://schemas.microsoft.com/office/drawing/2014/main" id="{F8FCEE9D-4924-C548-8F34-E85A354D2D4B}"/>
              </a:ext>
            </a:extLst>
          </p:cNvPr>
          <p:cNvSpPr>
            <a:spLocks noGrp="1"/>
          </p:cNvSpPr>
          <p:nvPr>
            <p:ph idx="1"/>
          </p:nvPr>
        </p:nvSpPr>
        <p:spPr>
          <a:xfrm>
            <a:off x="8153400" y="1896035"/>
            <a:ext cx="3612776" cy="4597589"/>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a:defRPr sz="1800">
                <a:solidFill>
                  <a:schemeClr val="bg1"/>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0" name="Title 1">
            <a:extLst>
              <a:ext uri="{FF2B5EF4-FFF2-40B4-BE49-F238E27FC236}">
                <a16:creationId xmlns:a16="http://schemas.microsoft.com/office/drawing/2014/main" id="{FBEDF0C1-D827-F54B-BFCD-9D0BE769E653}"/>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733966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3A1F0C9-80D2-E343-8AE8-B6E0C1AE7B55}"/>
              </a:ext>
            </a:extLst>
          </p:cNvPr>
          <p:cNvSpPr>
            <a:spLocks noChangeAspect="1"/>
          </p:cNvSpPr>
          <p:nvPr userDrawn="1"/>
        </p:nvSpPr>
        <p:spPr>
          <a:xfrm>
            <a:off x="5195328" y="-89970"/>
            <a:ext cx="7097127" cy="6980242"/>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 name="connsiteX0" fmla="*/ 1037276 w 8696207"/>
              <a:gd name="connsiteY0" fmla="*/ 10952 h 6933327"/>
              <a:gd name="connsiteX1" fmla="*/ 0 w 8696207"/>
              <a:gd name="connsiteY1" fmla="*/ 6903168 h 6933327"/>
              <a:gd name="connsiteX2" fmla="*/ 7519645 w 8696207"/>
              <a:gd name="connsiteY2" fmla="*/ 6933327 h 6933327"/>
              <a:gd name="connsiteX3" fmla="*/ 8696207 w 8696207"/>
              <a:gd name="connsiteY3" fmla="*/ 0 h 6933327"/>
              <a:gd name="connsiteX4" fmla="*/ 1037276 w 8696207"/>
              <a:gd name="connsiteY4" fmla="*/ 10952 h 6933327"/>
              <a:gd name="connsiteX0" fmla="*/ 1037276 w 7519649"/>
              <a:gd name="connsiteY0" fmla="*/ 10952 h 6933327"/>
              <a:gd name="connsiteX1" fmla="*/ 0 w 7519649"/>
              <a:gd name="connsiteY1" fmla="*/ 6903168 h 6933327"/>
              <a:gd name="connsiteX2" fmla="*/ 7519645 w 7519649"/>
              <a:gd name="connsiteY2" fmla="*/ 6933327 h 6933327"/>
              <a:gd name="connsiteX3" fmla="*/ 7513655 w 7519649"/>
              <a:gd name="connsiteY3" fmla="*/ 0 h 6933327"/>
              <a:gd name="connsiteX4" fmla="*/ 1037276 w 7519649"/>
              <a:gd name="connsiteY4" fmla="*/ 10952 h 6933327"/>
              <a:gd name="connsiteX0" fmla="*/ 1037276 w 7513655"/>
              <a:gd name="connsiteY0" fmla="*/ 10952 h 6933327"/>
              <a:gd name="connsiteX1" fmla="*/ 0 w 7513655"/>
              <a:gd name="connsiteY1" fmla="*/ 6903168 h 6933327"/>
              <a:gd name="connsiteX2" fmla="*/ 7476902 w 7513655"/>
              <a:gd name="connsiteY2" fmla="*/ 6933327 h 6933327"/>
              <a:gd name="connsiteX3" fmla="*/ 7513655 w 7513655"/>
              <a:gd name="connsiteY3" fmla="*/ 0 h 6933327"/>
              <a:gd name="connsiteX4" fmla="*/ 1037276 w 7513655"/>
              <a:gd name="connsiteY4" fmla="*/ 10952 h 6933327"/>
              <a:gd name="connsiteX0" fmla="*/ 1037276 w 7519648"/>
              <a:gd name="connsiteY0" fmla="*/ 10952 h 6906716"/>
              <a:gd name="connsiteX1" fmla="*/ 0 w 7519648"/>
              <a:gd name="connsiteY1" fmla="*/ 6903168 h 6906716"/>
              <a:gd name="connsiteX2" fmla="*/ 7519645 w 7519648"/>
              <a:gd name="connsiteY2" fmla="*/ 6906716 h 6906716"/>
              <a:gd name="connsiteX3" fmla="*/ 7513655 w 7519648"/>
              <a:gd name="connsiteY3" fmla="*/ 0 h 6906716"/>
              <a:gd name="connsiteX4" fmla="*/ 1037276 w 7519648"/>
              <a:gd name="connsiteY4" fmla="*/ 10952 h 6906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648" h="6906716">
                <a:moveTo>
                  <a:pt x="1037276" y="10952"/>
                </a:moveTo>
                <a:lnTo>
                  <a:pt x="0" y="6903168"/>
                </a:lnTo>
                <a:lnTo>
                  <a:pt x="7519645" y="6906716"/>
                </a:lnTo>
                <a:cubicBezTo>
                  <a:pt x="7519821" y="4589011"/>
                  <a:pt x="7513479" y="2317705"/>
                  <a:pt x="7513655" y="0"/>
                </a:cubicBezTo>
                <a:lnTo>
                  <a:pt x="1037276" y="10952"/>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12" name="Title 1">
            <a:extLst>
              <a:ext uri="{FF2B5EF4-FFF2-40B4-BE49-F238E27FC236}">
                <a16:creationId xmlns:a16="http://schemas.microsoft.com/office/drawing/2014/main" id="{1CD6660B-A83C-5C44-8826-D8724A0CB5EC}"/>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846240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18" name="Group 17">
            <a:extLst>
              <a:ext uri="{FF2B5EF4-FFF2-40B4-BE49-F238E27FC236}">
                <a16:creationId xmlns:a16="http://schemas.microsoft.com/office/drawing/2014/main" id="{46157902-8A22-374A-BFDA-A5F338ACE7A0}"/>
              </a:ext>
            </a:extLst>
          </p:cNvPr>
          <p:cNvGrpSpPr/>
          <p:nvPr userDrawn="1"/>
        </p:nvGrpSpPr>
        <p:grpSpPr>
          <a:xfrm>
            <a:off x="1" y="388481"/>
            <a:ext cx="6175297" cy="596000"/>
            <a:chOff x="1" y="388481"/>
            <a:chExt cx="6175297" cy="596000"/>
          </a:xfrm>
        </p:grpSpPr>
        <p:grpSp>
          <p:nvGrpSpPr>
            <p:cNvPr id="19" name="Group 18">
              <a:extLst>
                <a:ext uri="{FF2B5EF4-FFF2-40B4-BE49-F238E27FC236}">
                  <a16:creationId xmlns:a16="http://schemas.microsoft.com/office/drawing/2014/main" id="{D552466B-F4B2-4E46-B4EC-CFEA0869169E}"/>
                </a:ext>
              </a:extLst>
            </p:cNvPr>
            <p:cNvGrpSpPr/>
            <p:nvPr/>
          </p:nvGrpSpPr>
          <p:grpSpPr>
            <a:xfrm>
              <a:off x="1" y="400929"/>
              <a:ext cx="5504566" cy="583552"/>
              <a:chOff x="-766847" y="513542"/>
              <a:chExt cx="9275511" cy="466173"/>
            </a:xfrm>
          </p:grpSpPr>
          <p:pic>
            <p:nvPicPr>
              <p:cNvPr id="21" name="Picture 20">
                <a:extLst>
                  <a:ext uri="{FF2B5EF4-FFF2-40B4-BE49-F238E27FC236}">
                    <a16:creationId xmlns:a16="http://schemas.microsoft.com/office/drawing/2014/main" id="{BFBC0C2B-900B-3941-B0DA-F61364002F2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2" name="Picture 21">
                <a:extLst>
                  <a:ext uri="{FF2B5EF4-FFF2-40B4-BE49-F238E27FC236}">
                    <a16:creationId xmlns:a16="http://schemas.microsoft.com/office/drawing/2014/main" id="{96F8D2DB-87C1-1F4C-9A7E-3F09DF6A4E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23" name="Picture 22">
                <a:extLst>
                  <a:ext uri="{FF2B5EF4-FFF2-40B4-BE49-F238E27FC236}">
                    <a16:creationId xmlns:a16="http://schemas.microsoft.com/office/drawing/2014/main" id="{39D70B3F-CAFD-B446-83CD-BA96AA40AFA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0" name="Title 1">
              <a:extLst>
                <a:ext uri="{FF2B5EF4-FFF2-40B4-BE49-F238E27FC236}">
                  <a16:creationId xmlns:a16="http://schemas.microsoft.com/office/drawing/2014/main" id="{952878CB-7F37-6243-B4E9-D804BCF8C654}"/>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4" name="Content Placeholder 2">
            <a:extLst>
              <a:ext uri="{FF2B5EF4-FFF2-40B4-BE49-F238E27FC236}">
                <a16:creationId xmlns:a16="http://schemas.microsoft.com/office/drawing/2014/main" id="{EC27703C-CF94-4942-AA21-35BB84BBF8AE}"/>
              </a:ext>
            </a:extLst>
          </p:cNvPr>
          <p:cNvSpPr>
            <a:spLocks noGrp="1"/>
          </p:cNvSpPr>
          <p:nvPr>
            <p:ph idx="1"/>
          </p:nvPr>
        </p:nvSpPr>
        <p:spPr>
          <a:xfrm>
            <a:off x="838200" y="1349608"/>
            <a:ext cx="10515600" cy="4827355"/>
          </a:xfrm>
        </p:spPr>
        <p:txBody>
          <a:bodyPr>
            <a:normAutofit/>
          </a:bodyPr>
          <a:lstStyle>
            <a:lvl1pPr>
              <a:buClr>
                <a:srgbClr val="46BFE0"/>
              </a:buClr>
              <a:defRPr sz="2800">
                <a:solidFill>
                  <a:schemeClr val="bg2"/>
                </a:solidFill>
                <a:latin typeface="Arial" panose="020B0604020202020204" pitchFamily="34" charset="0"/>
                <a:cs typeface="Arial" panose="020B0604020202020204" pitchFamily="34" charset="0"/>
              </a:defRPr>
            </a:lvl1pPr>
            <a:lvl2pPr>
              <a:buClr>
                <a:srgbClr val="46BFE0"/>
              </a:buClr>
              <a:defRPr sz="2400">
                <a:solidFill>
                  <a:schemeClr val="bg2"/>
                </a:solidFill>
                <a:latin typeface="Arial" panose="020B0604020202020204" pitchFamily="34" charset="0"/>
                <a:cs typeface="Arial" panose="020B0604020202020204" pitchFamily="34" charset="0"/>
              </a:defRPr>
            </a:lvl2pPr>
            <a:lvl3pPr>
              <a:buClr>
                <a:srgbClr val="46BFE0"/>
              </a:buClr>
              <a:defRPr sz="2000">
                <a:solidFill>
                  <a:schemeClr val="bg2"/>
                </a:solidFill>
                <a:latin typeface="Arial" panose="020B0604020202020204" pitchFamily="34" charset="0"/>
                <a:cs typeface="Arial" panose="020B0604020202020204" pitchFamily="34" charset="0"/>
              </a:defRPr>
            </a:lvl3pPr>
            <a:lvl4pPr>
              <a:buClr>
                <a:srgbClr val="46BFE0"/>
              </a:buClr>
              <a:defRPr sz="1800">
                <a:solidFill>
                  <a:schemeClr val="bg2"/>
                </a:solidFill>
                <a:latin typeface="Arial" panose="020B0604020202020204" pitchFamily="34" charset="0"/>
                <a:cs typeface="Arial" panose="020B0604020202020204" pitchFamily="34" charset="0"/>
              </a:defRPr>
            </a:lvl4pPr>
            <a:lvl5pPr>
              <a:buClr>
                <a:srgbClr val="46BFE0"/>
              </a:buClr>
              <a:defRPr sz="1800">
                <a:solidFill>
                  <a:schemeClr val="bg2"/>
                </a:solidFill>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grpSp>
        <p:nvGrpSpPr>
          <p:cNvPr id="36" name="Group 35">
            <a:extLst>
              <a:ext uri="{FF2B5EF4-FFF2-40B4-BE49-F238E27FC236}">
                <a16:creationId xmlns:a16="http://schemas.microsoft.com/office/drawing/2014/main" id="{A6BB035A-3DCB-F241-89CD-DB1B6B7E41D1}"/>
              </a:ext>
            </a:extLst>
          </p:cNvPr>
          <p:cNvGrpSpPr/>
          <p:nvPr userDrawn="1"/>
        </p:nvGrpSpPr>
        <p:grpSpPr>
          <a:xfrm rot="10800000">
            <a:off x="663935" y="6721475"/>
            <a:ext cx="11909683" cy="136525"/>
            <a:chOff x="-766847" y="513542"/>
            <a:chExt cx="20068503" cy="466173"/>
          </a:xfrm>
        </p:grpSpPr>
        <p:pic>
          <p:nvPicPr>
            <p:cNvPr id="37" name="Picture 36">
              <a:extLst>
                <a:ext uri="{FF2B5EF4-FFF2-40B4-BE49-F238E27FC236}">
                  <a16:creationId xmlns:a16="http://schemas.microsoft.com/office/drawing/2014/main" id="{A6B1C778-386F-E347-851B-0B078F483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20898" y="513542"/>
              <a:ext cx="4180758" cy="466173"/>
            </a:xfrm>
            <a:prstGeom prst="rect">
              <a:avLst/>
            </a:prstGeom>
          </p:spPr>
        </p:pic>
        <p:pic>
          <p:nvPicPr>
            <p:cNvPr id="38" name="Picture 37">
              <a:extLst>
                <a:ext uri="{FF2B5EF4-FFF2-40B4-BE49-F238E27FC236}">
                  <a16:creationId xmlns:a16="http://schemas.microsoft.com/office/drawing/2014/main" id="{CC42ADDC-8863-C345-A7ED-8D9B80CC34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39" name="Picture 38">
              <a:extLst>
                <a:ext uri="{FF2B5EF4-FFF2-40B4-BE49-F238E27FC236}">
                  <a16:creationId xmlns:a16="http://schemas.microsoft.com/office/drawing/2014/main" id="{459BA110-157D-564D-BB10-06915F66002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pic>
          <p:nvPicPr>
            <p:cNvPr id="40" name="Picture 39">
              <a:extLst>
                <a:ext uri="{FF2B5EF4-FFF2-40B4-BE49-F238E27FC236}">
                  <a16:creationId xmlns:a16="http://schemas.microsoft.com/office/drawing/2014/main" id="{64FB6E22-6B4B-F64F-AB80-DE10C82B86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07196" y="513542"/>
              <a:ext cx="4180758" cy="466173"/>
            </a:xfrm>
            <a:prstGeom prst="rect">
              <a:avLst/>
            </a:prstGeom>
          </p:spPr>
        </p:pic>
        <p:pic>
          <p:nvPicPr>
            <p:cNvPr id="41" name="Picture 40">
              <a:extLst>
                <a:ext uri="{FF2B5EF4-FFF2-40B4-BE49-F238E27FC236}">
                  <a16:creationId xmlns:a16="http://schemas.microsoft.com/office/drawing/2014/main" id="{365BEFE9-996C-B943-A48C-614AFF5E6D3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64433" y="513542"/>
              <a:ext cx="4180758" cy="466173"/>
            </a:xfrm>
            <a:prstGeom prst="rect">
              <a:avLst/>
            </a:prstGeom>
          </p:spPr>
        </p:pic>
        <p:pic>
          <p:nvPicPr>
            <p:cNvPr id="42" name="Picture 41">
              <a:extLst>
                <a:ext uri="{FF2B5EF4-FFF2-40B4-BE49-F238E27FC236}">
                  <a16:creationId xmlns:a16="http://schemas.microsoft.com/office/drawing/2014/main" id="{AF47ACD8-2B03-B44E-AB4C-E28F9C4F8F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0605" y="513542"/>
              <a:ext cx="4180758" cy="466173"/>
            </a:xfrm>
            <a:prstGeom prst="rect">
              <a:avLst/>
            </a:prstGeom>
          </p:spPr>
        </p:pic>
        <p:pic>
          <p:nvPicPr>
            <p:cNvPr id="43" name="Picture 42">
              <a:extLst>
                <a:ext uri="{FF2B5EF4-FFF2-40B4-BE49-F238E27FC236}">
                  <a16:creationId xmlns:a16="http://schemas.microsoft.com/office/drawing/2014/main" id="{C69BE826-409A-8845-8B35-32D49EF5E7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1951" y="513542"/>
              <a:ext cx="4180758" cy="466173"/>
            </a:xfrm>
            <a:prstGeom prst="rect">
              <a:avLst/>
            </a:prstGeom>
          </p:spPr>
        </p:pic>
      </p:grpSp>
      <p:sp>
        <p:nvSpPr>
          <p:cNvPr id="24" name="Title 1">
            <a:extLst>
              <a:ext uri="{FF2B5EF4-FFF2-40B4-BE49-F238E27FC236}">
                <a16:creationId xmlns:a16="http://schemas.microsoft.com/office/drawing/2014/main" id="{0AF2ECEF-01DB-C54F-9CB6-D6E3BBEDBFBD}"/>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36764753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18" name="Group 17">
            <a:extLst>
              <a:ext uri="{FF2B5EF4-FFF2-40B4-BE49-F238E27FC236}">
                <a16:creationId xmlns:a16="http://schemas.microsoft.com/office/drawing/2014/main" id="{46157902-8A22-374A-BFDA-A5F338ACE7A0}"/>
              </a:ext>
            </a:extLst>
          </p:cNvPr>
          <p:cNvGrpSpPr/>
          <p:nvPr userDrawn="1"/>
        </p:nvGrpSpPr>
        <p:grpSpPr>
          <a:xfrm>
            <a:off x="1" y="388481"/>
            <a:ext cx="6175297" cy="596000"/>
            <a:chOff x="1" y="388481"/>
            <a:chExt cx="6175297" cy="596000"/>
          </a:xfrm>
        </p:grpSpPr>
        <p:grpSp>
          <p:nvGrpSpPr>
            <p:cNvPr id="19" name="Group 18">
              <a:extLst>
                <a:ext uri="{FF2B5EF4-FFF2-40B4-BE49-F238E27FC236}">
                  <a16:creationId xmlns:a16="http://schemas.microsoft.com/office/drawing/2014/main" id="{D552466B-F4B2-4E46-B4EC-CFEA0869169E}"/>
                </a:ext>
              </a:extLst>
            </p:cNvPr>
            <p:cNvGrpSpPr/>
            <p:nvPr/>
          </p:nvGrpSpPr>
          <p:grpSpPr>
            <a:xfrm>
              <a:off x="1" y="400929"/>
              <a:ext cx="5504566" cy="583552"/>
              <a:chOff x="-766847" y="513542"/>
              <a:chExt cx="9275511" cy="466173"/>
            </a:xfrm>
          </p:grpSpPr>
          <p:pic>
            <p:nvPicPr>
              <p:cNvPr id="21" name="Picture 20">
                <a:extLst>
                  <a:ext uri="{FF2B5EF4-FFF2-40B4-BE49-F238E27FC236}">
                    <a16:creationId xmlns:a16="http://schemas.microsoft.com/office/drawing/2014/main" id="{BFBC0C2B-900B-3941-B0DA-F61364002F2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2" name="Picture 21">
                <a:extLst>
                  <a:ext uri="{FF2B5EF4-FFF2-40B4-BE49-F238E27FC236}">
                    <a16:creationId xmlns:a16="http://schemas.microsoft.com/office/drawing/2014/main" id="{96F8D2DB-87C1-1F4C-9A7E-3F09DF6A4E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23" name="Picture 22">
                <a:extLst>
                  <a:ext uri="{FF2B5EF4-FFF2-40B4-BE49-F238E27FC236}">
                    <a16:creationId xmlns:a16="http://schemas.microsoft.com/office/drawing/2014/main" id="{39D70B3F-CAFD-B446-83CD-BA96AA40AFA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0" name="Title 1">
              <a:extLst>
                <a:ext uri="{FF2B5EF4-FFF2-40B4-BE49-F238E27FC236}">
                  <a16:creationId xmlns:a16="http://schemas.microsoft.com/office/drawing/2014/main" id="{952878CB-7F37-6243-B4E9-D804BCF8C654}"/>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pic>
        <p:nvPicPr>
          <p:cNvPr id="36" name="Picture 35">
            <a:extLst>
              <a:ext uri="{FF2B5EF4-FFF2-40B4-BE49-F238E27FC236}">
                <a16:creationId xmlns:a16="http://schemas.microsoft.com/office/drawing/2014/main" id="{891B4CE6-47ED-4544-B5EC-CA487189DDF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52884" y="1349606"/>
            <a:ext cx="6132080" cy="4975043"/>
          </a:xfrm>
          <a:prstGeom prst="rect">
            <a:avLst/>
          </a:prstGeom>
        </p:spPr>
      </p:pic>
      <p:grpSp>
        <p:nvGrpSpPr>
          <p:cNvPr id="37" name="Group 36">
            <a:extLst>
              <a:ext uri="{FF2B5EF4-FFF2-40B4-BE49-F238E27FC236}">
                <a16:creationId xmlns:a16="http://schemas.microsoft.com/office/drawing/2014/main" id="{44C0984A-A616-004A-95CF-95A2EAC4CC65}"/>
              </a:ext>
            </a:extLst>
          </p:cNvPr>
          <p:cNvGrpSpPr/>
          <p:nvPr userDrawn="1"/>
        </p:nvGrpSpPr>
        <p:grpSpPr>
          <a:xfrm rot="10800000">
            <a:off x="663935" y="6721475"/>
            <a:ext cx="11909683" cy="136525"/>
            <a:chOff x="-766847" y="513542"/>
            <a:chExt cx="20068503" cy="466173"/>
          </a:xfrm>
        </p:grpSpPr>
        <p:pic>
          <p:nvPicPr>
            <p:cNvPr id="38" name="Picture 37">
              <a:extLst>
                <a:ext uri="{FF2B5EF4-FFF2-40B4-BE49-F238E27FC236}">
                  <a16:creationId xmlns:a16="http://schemas.microsoft.com/office/drawing/2014/main" id="{E494621C-6674-7D46-8B11-80B3964F7D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20898" y="513542"/>
              <a:ext cx="4180758" cy="466173"/>
            </a:xfrm>
            <a:prstGeom prst="rect">
              <a:avLst/>
            </a:prstGeom>
          </p:spPr>
        </p:pic>
        <p:pic>
          <p:nvPicPr>
            <p:cNvPr id="39" name="Picture 38">
              <a:extLst>
                <a:ext uri="{FF2B5EF4-FFF2-40B4-BE49-F238E27FC236}">
                  <a16:creationId xmlns:a16="http://schemas.microsoft.com/office/drawing/2014/main" id="{EF510455-E98B-9A46-84FB-AB874DC2E2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40" name="Picture 39">
              <a:extLst>
                <a:ext uri="{FF2B5EF4-FFF2-40B4-BE49-F238E27FC236}">
                  <a16:creationId xmlns:a16="http://schemas.microsoft.com/office/drawing/2014/main" id="{FA5E02E1-15EE-134F-A7E0-7D2C61CDC31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pic>
          <p:nvPicPr>
            <p:cNvPr id="41" name="Picture 40">
              <a:extLst>
                <a:ext uri="{FF2B5EF4-FFF2-40B4-BE49-F238E27FC236}">
                  <a16:creationId xmlns:a16="http://schemas.microsoft.com/office/drawing/2014/main" id="{8013B66F-7FB2-D84B-85DD-C85E6D78CE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07196" y="513542"/>
              <a:ext cx="4180758" cy="466173"/>
            </a:xfrm>
            <a:prstGeom prst="rect">
              <a:avLst/>
            </a:prstGeom>
          </p:spPr>
        </p:pic>
        <p:pic>
          <p:nvPicPr>
            <p:cNvPr id="42" name="Picture 41">
              <a:extLst>
                <a:ext uri="{FF2B5EF4-FFF2-40B4-BE49-F238E27FC236}">
                  <a16:creationId xmlns:a16="http://schemas.microsoft.com/office/drawing/2014/main" id="{EFBF2A21-3027-4140-900A-E3FA28E8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64433" y="513542"/>
              <a:ext cx="4180758" cy="466173"/>
            </a:xfrm>
            <a:prstGeom prst="rect">
              <a:avLst/>
            </a:prstGeom>
          </p:spPr>
        </p:pic>
        <p:pic>
          <p:nvPicPr>
            <p:cNvPr id="43" name="Picture 42">
              <a:extLst>
                <a:ext uri="{FF2B5EF4-FFF2-40B4-BE49-F238E27FC236}">
                  <a16:creationId xmlns:a16="http://schemas.microsoft.com/office/drawing/2014/main" id="{277C7342-E429-DB49-AF27-9A77C535B0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0605" y="513542"/>
              <a:ext cx="4180758" cy="466173"/>
            </a:xfrm>
            <a:prstGeom prst="rect">
              <a:avLst/>
            </a:prstGeom>
          </p:spPr>
        </p:pic>
        <p:pic>
          <p:nvPicPr>
            <p:cNvPr id="44" name="Picture 43">
              <a:extLst>
                <a:ext uri="{FF2B5EF4-FFF2-40B4-BE49-F238E27FC236}">
                  <a16:creationId xmlns:a16="http://schemas.microsoft.com/office/drawing/2014/main" id="{592BF7C4-3DB8-AE41-90B9-A0EE257C7E9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1951" y="513542"/>
              <a:ext cx="4180758" cy="466173"/>
            </a:xfrm>
            <a:prstGeom prst="rect">
              <a:avLst/>
            </a:prstGeom>
          </p:spPr>
        </p:pic>
      </p:grpSp>
      <p:sp>
        <p:nvSpPr>
          <p:cNvPr id="24" name="Picture Placeholder 18">
            <a:extLst>
              <a:ext uri="{FF2B5EF4-FFF2-40B4-BE49-F238E27FC236}">
                <a16:creationId xmlns:a16="http://schemas.microsoft.com/office/drawing/2014/main" id="{9251217D-15ED-0940-A021-876B9F9D2511}"/>
              </a:ext>
            </a:extLst>
          </p:cNvPr>
          <p:cNvSpPr>
            <a:spLocks noGrp="1"/>
          </p:cNvSpPr>
          <p:nvPr>
            <p:ph type="pic" sz="quarter" idx="13"/>
          </p:nvPr>
        </p:nvSpPr>
        <p:spPr>
          <a:xfrm>
            <a:off x="3009650" y="1578150"/>
            <a:ext cx="5650645" cy="3082278"/>
          </a:xfrm>
          <a:solidFill>
            <a:schemeClr val="bg1"/>
          </a:solidFill>
        </p:spPr>
        <p:txBody>
          <a:bodyPr/>
          <a:lstStyle/>
          <a:p>
            <a:endParaRPr lang="en-US"/>
          </a:p>
        </p:txBody>
      </p:sp>
      <p:sp>
        <p:nvSpPr>
          <p:cNvPr id="25" name="Title 1">
            <a:extLst>
              <a:ext uri="{FF2B5EF4-FFF2-40B4-BE49-F238E27FC236}">
                <a16:creationId xmlns:a16="http://schemas.microsoft.com/office/drawing/2014/main" id="{5CAC9D22-E6DB-554E-8B7C-33D856620A86}"/>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208043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16" name="Picture 15" descr="A car parked in front of a building&#10;&#10;Description automatically generated">
            <a:extLst>
              <a:ext uri="{FF2B5EF4-FFF2-40B4-BE49-F238E27FC236}">
                <a16:creationId xmlns:a16="http://schemas.microsoft.com/office/drawing/2014/main" id="{A938D022-8C49-684A-B4B0-3CD96487A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710180" y="0"/>
            <a:ext cx="9481818" cy="6858000"/>
          </a:xfrm>
          <a:prstGeom prst="rect">
            <a:avLst/>
          </a:prstGeom>
        </p:spPr>
      </p:pic>
      <p:sp>
        <p:nvSpPr>
          <p:cNvPr id="17" name="Rectangle 16">
            <a:extLst>
              <a:ext uri="{FF2B5EF4-FFF2-40B4-BE49-F238E27FC236}">
                <a16:creationId xmlns:a16="http://schemas.microsoft.com/office/drawing/2014/main" id="{F7DBFE54-B152-C943-B91A-5A703DCF16EF}"/>
              </a:ext>
            </a:extLst>
          </p:cNvPr>
          <p:cNvSpPr/>
          <p:nvPr userDrawn="1"/>
        </p:nvSpPr>
        <p:spPr>
          <a:xfrm>
            <a:off x="-1"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Freeform 20">
            <a:extLst>
              <a:ext uri="{FF2B5EF4-FFF2-40B4-BE49-F238E27FC236}">
                <a16:creationId xmlns:a16="http://schemas.microsoft.com/office/drawing/2014/main" id="{5D6266CD-FA2B-AB45-96CF-4AD30D8C1F7B}"/>
              </a:ext>
            </a:extLst>
          </p:cNvPr>
          <p:cNvSpPr>
            <a:spLocks noChangeAspect="1"/>
          </p:cNvSpPr>
          <p:nvPr userDrawn="1"/>
        </p:nvSpPr>
        <p:spPr>
          <a:xfrm flipH="1">
            <a:off x="-67457" y="-78901"/>
            <a:ext cx="7131812" cy="699606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397" h="6922375">
                <a:moveTo>
                  <a:pt x="1037276" y="0"/>
                </a:moveTo>
                <a:lnTo>
                  <a:pt x="0" y="6892216"/>
                </a:lnTo>
                <a:lnTo>
                  <a:pt x="7505396" y="6922375"/>
                </a:lnTo>
                <a:cubicBezTo>
                  <a:pt x="7505572" y="4604670"/>
                  <a:pt x="7556221" y="2359974"/>
                  <a:pt x="7556397" y="42269"/>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3" name="Text Placeholder 15">
            <a:extLst>
              <a:ext uri="{FF2B5EF4-FFF2-40B4-BE49-F238E27FC236}">
                <a16:creationId xmlns:a16="http://schemas.microsoft.com/office/drawing/2014/main" id="{F12C9400-9D87-5F4D-B5A0-5F172979B1D2}"/>
              </a:ext>
            </a:extLst>
          </p:cNvPr>
          <p:cNvSpPr>
            <a:spLocks noGrp="1"/>
          </p:cNvSpPr>
          <p:nvPr>
            <p:ph type="body" sz="quarter" idx="13" hasCustomPrompt="1"/>
          </p:nvPr>
        </p:nvSpPr>
        <p:spPr>
          <a:xfrm>
            <a:off x="1212629" y="1830396"/>
            <a:ext cx="4810483" cy="238760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cxnSp>
        <p:nvCxnSpPr>
          <p:cNvPr id="15" name="Straight Connector 14">
            <a:extLst>
              <a:ext uri="{FF2B5EF4-FFF2-40B4-BE49-F238E27FC236}">
                <a16:creationId xmlns:a16="http://schemas.microsoft.com/office/drawing/2014/main" id="{59E4D45C-164C-C14B-AE58-3EADA22F7A8E}"/>
              </a:ext>
            </a:extLst>
          </p:cNvPr>
          <p:cNvCxnSpPr>
            <a:cxnSpLocks/>
          </p:cNvCxnSpPr>
          <p:nvPr userDrawn="1"/>
        </p:nvCxnSpPr>
        <p:spPr>
          <a:xfrm flipV="1">
            <a:off x="692163" y="1425440"/>
            <a:ext cx="0" cy="3906356"/>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ext Placeholder 7">
            <a:extLst>
              <a:ext uri="{FF2B5EF4-FFF2-40B4-BE49-F238E27FC236}">
                <a16:creationId xmlns:a16="http://schemas.microsoft.com/office/drawing/2014/main" id="{88002E09-BA08-1E41-9AFC-42A207912CAC}"/>
              </a:ext>
            </a:extLst>
          </p:cNvPr>
          <p:cNvSpPr>
            <a:spLocks noGrp="1"/>
          </p:cNvSpPr>
          <p:nvPr>
            <p:ph type="body" sz="quarter" idx="14"/>
          </p:nvPr>
        </p:nvSpPr>
        <p:spPr>
          <a:xfrm>
            <a:off x="1212626" y="4230451"/>
            <a:ext cx="4883366" cy="592077"/>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4000">
                <a:latin typeface="Arial" panose="020B0604020202020204" pitchFamily="34" charset="0"/>
                <a:cs typeface="Arial" panose="020B0604020202020204" pitchFamily="34" charset="0"/>
              </a:defRPr>
            </a:lvl2pPr>
            <a:lvl3pPr marL="914400" indent="0">
              <a:buNone/>
              <a:defRPr sz="4000">
                <a:latin typeface="Arial" panose="020B0604020202020204" pitchFamily="34" charset="0"/>
                <a:cs typeface="Arial" panose="020B0604020202020204" pitchFamily="34" charset="0"/>
              </a:defRPr>
            </a:lvl3pPr>
            <a:lvl4pPr marL="1371600" indent="0">
              <a:buNone/>
              <a:defRPr sz="4000">
                <a:latin typeface="Arial" panose="020B0604020202020204" pitchFamily="34" charset="0"/>
                <a:cs typeface="Arial" panose="020B0604020202020204" pitchFamily="34" charset="0"/>
              </a:defRPr>
            </a:lvl4pPr>
            <a:lvl5pPr marL="1828800" indent="0">
              <a:buNone/>
              <a:defRPr sz="4000">
                <a:latin typeface="Arial" panose="020B0604020202020204" pitchFamily="34" charset="0"/>
                <a:cs typeface="Arial" panose="020B0604020202020204" pitchFamily="34" charset="0"/>
              </a:defRPr>
            </a:lvl5pPr>
          </a:lstStyle>
          <a:p>
            <a:pPr lvl="0"/>
            <a:r>
              <a:rPr lang="en-GB" dirty="0"/>
              <a:t>Click to edit Master</a:t>
            </a:r>
            <a:endParaRPr lang="en-US" dirty="0"/>
          </a:p>
        </p:txBody>
      </p:sp>
      <p:pic>
        <p:nvPicPr>
          <p:cNvPr id="12" name="Picture 11" descr="A screenshot of a cell phone&#10;&#10;Description automatically generated">
            <a:extLst>
              <a:ext uri="{FF2B5EF4-FFF2-40B4-BE49-F238E27FC236}">
                <a16:creationId xmlns:a16="http://schemas.microsoft.com/office/drawing/2014/main" id="{1F8E8DE6-E9B3-6347-BA7F-B1B653A2F8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49483" y="5148648"/>
            <a:ext cx="2842517" cy="1709352"/>
          </a:xfrm>
          <a:prstGeom prst="rect">
            <a:avLst/>
          </a:prstGeom>
        </p:spPr>
      </p:pic>
    </p:spTree>
    <p:extLst>
      <p:ext uri="{BB962C8B-B14F-4D97-AF65-F5344CB8AC3E}">
        <p14:creationId xmlns:p14="http://schemas.microsoft.com/office/powerpoint/2010/main" val="18382937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pic>
        <p:nvPicPr>
          <p:cNvPr id="36" name="Picture 35">
            <a:extLst>
              <a:ext uri="{FF2B5EF4-FFF2-40B4-BE49-F238E27FC236}">
                <a16:creationId xmlns:a16="http://schemas.microsoft.com/office/drawing/2014/main" id="{891B4CE6-47ED-4544-B5EC-CA487189DD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6734" y="1136405"/>
            <a:ext cx="6738677" cy="5467184"/>
          </a:xfrm>
          <a:prstGeom prst="rect">
            <a:avLst/>
          </a:prstGeom>
        </p:spPr>
      </p:pic>
      <p:grpSp>
        <p:nvGrpSpPr>
          <p:cNvPr id="37" name="Group 36">
            <a:extLst>
              <a:ext uri="{FF2B5EF4-FFF2-40B4-BE49-F238E27FC236}">
                <a16:creationId xmlns:a16="http://schemas.microsoft.com/office/drawing/2014/main" id="{44C0984A-A616-004A-95CF-95A2EAC4CC65}"/>
              </a:ext>
            </a:extLst>
          </p:cNvPr>
          <p:cNvGrpSpPr/>
          <p:nvPr userDrawn="1"/>
        </p:nvGrpSpPr>
        <p:grpSpPr>
          <a:xfrm rot="10800000">
            <a:off x="663935" y="6721475"/>
            <a:ext cx="11909683" cy="136525"/>
            <a:chOff x="-766847" y="513542"/>
            <a:chExt cx="20068503" cy="466173"/>
          </a:xfrm>
        </p:grpSpPr>
        <p:pic>
          <p:nvPicPr>
            <p:cNvPr id="38" name="Picture 37">
              <a:extLst>
                <a:ext uri="{FF2B5EF4-FFF2-40B4-BE49-F238E27FC236}">
                  <a16:creationId xmlns:a16="http://schemas.microsoft.com/office/drawing/2014/main" id="{E494621C-6674-7D46-8B11-80B3964F7D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20898" y="513542"/>
              <a:ext cx="4180758" cy="466173"/>
            </a:xfrm>
            <a:prstGeom prst="rect">
              <a:avLst/>
            </a:prstGeom>
          </p:spPr>
        </p:pic>
        <p:pic>
          <p:nvPicPr>
            <p:cNvPr id="39" name="Picture 38">
              <a:extLst>
                <a:ext uri="{FF2B5EF4-FFF2-40B4-BE49-F238E27FC236}">
                  <a16:creationId xmlns:a16="http://schemas.microsoft.com/office/drawing/2014/main" id="{EF510455-E98B-9A46-84FB-AB874DC2E25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40" name="Picture 39">
              <a:extLst>
                <a:ext uri="{FF2B5EF4-FFF2-40B4-BE49-F238E27FC236}">
                  <a16:creationId xmlns:a16="http://schemas.microsoft.com/office/drawing/2014/main" id="{FA5E02E1-15EE-134F-A7E0-7D2C61CDC31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pic>
          <p:nvPicPr>
            <p:cNvPr id="41" name="Picture 40">
              <a:extLst>
                <a:ext uri="{FF2B5EF4-FFF2-40B4-BE49-F238E27FC236}">
                  <a16:creationId xmlns:a16="http://schemas.microsoft.com/office/drawing/2014/main" id="{8013B66F-7FB2-D84B-85DD-C85E6D78CED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107196" y="513542"/>
              <a:ext cx="4180758" cy="466173"/>
            </a:xfrm>
            <a:prstGeom prst="rect">
              <a:avLst/>
            </a:prstGeom>
          </p:spPr>
        </p:pic>
        <p:pic>
          <p:nvPicPr>
            <p:cNvPr id="42" name="Picture 41">
              <a:extLst>
                <a:ext uri="{FF2B5EF4-FFF2-40B4-BE49-F238E27FC236}">
                  <a16:creationId xmlns:a16="http://schemas.microsoft.com/office/drawing/2014/main" id="{EFBF2A21-3027-4140-900A-E3FA28E8812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64433" y="513542"/>
              <a:ext cx="4180758" cy="466173"/>
            </a:xfrm>
            <a:prstGeom prst="rect">
              <a:avLst/>
            </a:prstGeom>
          </p:spPr>
        </p:pic>
        <p:pic>
          <p:nvPicPr>
            <p:cNvPr id="43" name="Picture 42">
              <a:extLst>
                <a:ext uri="{FF2B5EF4-FFF2-40B4-BE49-F238E27FC236}">
                  <a16:creationId xmlns:a16="http://schemas.microsoft.com/office/drawing/2014/main" id="{277C7342-E429-DB49-AF27-9A77C535B04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160605" y="513542"/>
              <a:ext cx="4180758" cy="466173"/>
            </a:xfrm>
            <a:prstGeom prst="rect">
              <a:avLst/>
            </a:prstGeom>
          </p:spPr>
        </p:pic>
        <p:pic>
          <p:nvPicPr>
            <p:cNvPr id="44" name="Picture 43">
              <a:extLst>
                <a:ext uri="{FF2B5EF4-FFF2-40B4-BE49-F238E27FC236}">
                  <a16:creationId xmlns:a16="http://schemas.microsoft.com/office/drawing/2014/main" id="{592BF7C4-3DB8-AE41-90B9-A0EE257C7E9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91951" y="513542"/>
              <a:ext cx="4180758" cy="466173"/>
            </a:xfrm>
            <a:prstGeom prst="rect">
              <a:avLst/>
            </a:prstGeom>
          </p:spPr>
        </p:pic>
      </p:grpSp>
      <p:sp>
        <p:nvSpPr>
          <p:cNvPr id="24" name="Picture Placeholder 18">
            <a:extLst>
              <a:ext uri="{FF2B5EF4-FFF2-40B4-BE49-F238E27FC236}">
                <a16:creationId xmlns:a16="http://schemas.microsoft.com/office/drawing/2014/main" id="{9251217D-15ED-0940-A021-876B9F9D2511}"/>
              </a:ext>
            </a:extLst>
          </p:cNvPr>
          <p:cNvSpPr>
            <a:spLocks noGrp="1"/>
          </p:cNvSpPr>
          <p:nvPr>
            <p:ph type="pic" sz="quarter" idx="13"/>
          </p:nvPr>
        </p:nvSpPr>
        <p:spPr>
          <a:xfrm>
            <a:off x="2633440" y="1393160"/>
            <a:ext cx="6209618" cy="3387183"/>
          </a:xfrm>
          <a:solidFill>
            <a:schemeClr val="bg1"/>
          </a:solidFill>
        </p:spPr>
        <p:txBody>
          <a:bodyPr/>
          <a:lstStyle/>
          <a:p>
            <a:endParaRPr lang="en-US"/>
          </a:p>
        </p:txBody>
      </p:sp>
      <p:sp>
        <p:nvSpPr>
          <p:cNvPr id="17" name="Title 1">
            <a:extLst>
              <a:ext uri="{FF2B5EF4-FFF2-40B4-BE49-F238E27FC236}">
                <a16:creationId xmlns:a16="http://schemas.microsoft.com/office/drawing/2014/main" id="{4C016D0B-42C7-9043-AC62-8AA67E2E2937}"/>
              </a:ext>
            </a:extLst>
          </p:cNvPr>
          <p:cNvSpPr>
            <a:spLocks noGrp="1"/>
          </p:cNvSpPr>
          <p:nvPr>
            <p:ph type="title"/>
          </p:nvPr>
        </p:nvSpPr>
        <p:spPr>
          <a:xfrm>
            <a:off x="838200" y="579124"/>
            <a:ext cx="6228522" cy="227415"/>
          </a:xfrm>
        </p:spPr>
        <p:txBody>
          <a:bodyPr>
            <a:normAutofit/>
          </a:bodyPr>
          <a:lstStyle>
            <a:lvl1pPr>
              <a:defRPr sz="2200" b="1">
                <a:solidFill>
                  <a:schemeClr val="tx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955846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FB4AF642-22EF-0942-AC07-A9000E3F8872}"/>
              </a:ext>
            </a:extLst>
          </p:cNvPr>
          <p:cNvSpPr/>
          <p:nvPr userDrawn="1"/>
        </p:nvSpPr>
        <p:spPr>
          <a:xfrm rot="10800000">
            <a:off x="0" y="-8835"/>
            <a:ext cx="8154796" cy="6895989"/>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9749" h="6943061">
                <a:moveTo>
                  <a:pt x="2286000" y="10633"/>
                </a:moveTo>
                <a:lnTo>
                  <a:pt x="0" y="6943061"/>
                </a:lnTo>
                <a:lnTo>
                  <a:pt x="7559749" y="6943061"/>
                </a:lnTo>
                <a:lnTo>
                  <a:pt x="7517218" y="0"/>
                </a:lnTo>
                <a:lnTo>
                  <a:pt x="2286000" y="10633"/>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3" name="Picture 52">
            <a:extLst>
              <a:ext uri="{FF2B5EF4-FFF2-40B4-BE49-F238E27FC236}">
                <a16:creationId xmlns:a16="http://schemas.microsoft.com/office/drawing/2014/main" id="{11C3C7D6-2FBF-EF41-B0FF-C431FFA5EE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
        <p:nvSpPr>
          <p:cNvPr id="3" name="Text Placeholder 2">
            <a:extLst>
              <a:ext uri="{FF2B5EF4-FFF2-40B4-BE49-F238E27FC236}">
                <a16:creationId xmlns:a16="http://schemas.microsoft.com/office/drawing/2014/main" id="{7B5EC3E7-6C63-0748-8C3F-6EE1CD347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674B55-1EB3-6742-8F01-252FDA34A549}"/>
              </a:ext>
            </a:extLst>
          </p:cNvPr>
          <p:cNvSpPr>
            <a:spLocks noGrp="1"/>
          </p:cNvSpPr>
          <p:nvPr>
            <p:ph sz="half" idx="2"/>
          </p:nvPr>
        </p:nvSpPr>
        <p:spPr>
          <a:xfrm>
            <a:off x="839788" y="2505075"/>
            <a:ext cx="5157787" cy="368458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39F32A2B-C82A-4F4E-AED9-038D4C3728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B9D315-2E24-C140-96B5-2E43C7332272}"/>
              </a:ext>
            </a:extLst>
          </p:cNvPr>
          <p:cNvSpPr>
            <a:spLocks noGrp="1"/>
          </p:cNvSpPr>
          <p:nvPr>
            <p:ph sz="quarter" idx="4"/>
          </p:nvPr>
        </p:nvSpPr>
        <p:spPr>
          <a:xfrm>
            <a:off x="6172200" y="2505075"/>
            <a:ext cx="5183188" cy="368458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26" name="Title 1">
            <a:extLst>
              <a:ext uri="{FF2B5EF4-FFF2-40B4-BE49-F238E27FC236}">
                <a16:creationId xmlns:a16="http://schemas.microsoft.com/office/drawing/2014/main" id="{DC42DBBA-6FC4-F64D-B257-4C8C4A80B9AC}"/>
              </a:ext>
            </a:extLst>
          </p:cNvPr>
          <p:cNvSpPr txBox="1">
            <a:spLocks/>
          </p:cNvSpPr>
          <p:nvPr/>
        </p:nvSpPr>
        <p:spPr>
          <a:xfrm rot="10800000">
            <a:off x="6398322" y="6721475"/>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8F466309-7C73-E641-A9A9-8D01ECE6B674}"/>
              </a:ext>
            </a:extLst>
          </p:cNvPr>
          <p:cNvGrpSpPr/>
          <p:nvPr userDrawn="1"/>
        </p:nvGrpSpPr>
        <p:grpSpPr>
          <a:xfrm>
            <a:off x="1" y="388481"/>
            <a:ext cx="6175297" cy="596000"/>
            <a:chOff x="1" y="388481"/>
            <a:chExt cx="6175297" cy="596000"/>
          </a:xfrm>
        </p:grpSpPr>
        <p:grpSp>
          <p:nvGrpSpPr>
            <p:cNvPr id="21" name="Group 20">
              <a:extLst>
                <a:ext uri="{FF2B5EF4-FFF2-40B4-BE49-F238E27FC236}">
                  <a16:creationId xmlns:a16="http://schemas.microsoft.com/office/drawing/2014/main" id="{F4BB8996-78E4-CF41-AAD5-28A31F42E0B9}"/>
                </a:ext>
              </a:extLst>
            </p:cNvPr>
            <p:cNvGrpSpPr/>
            <p:nvPr/>
          </p:nvGrpSpPr>
          <p:grpSpPr>
            <a:xfrm>
              <a:off x="1" y="400929"/>
              <a:ext cx="5504566" cy="583552"/>
              <a:chOff x="-766847" y="513542"/>
              <a:chExt cx="9275511" cy="466173"/>
            </a:xfrm>
          </p:grpSpPr>
          <p:pic>
            <p:nvPicPr>
              <p:cNvPr id="23" name="Picture 22">
                <a:extLst>
                  <a:ext uri="{FF2B5EF4-FFF2-40B4-BE49-F238E27FC236}">
                    <a16:creationId xmlns:a16="http://schemas.microsoft.com/office/drawing/2014/main" id="{4A7EB3F6-46C2-034C-85EB-D658CE461F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4" name="Picture 23">
                <a:extLst>
                  <a:ext uri="{FF2B5EF4-FFF2-40B4-BE49-F238E27FC236}">
                    <a16:creationId xmlns:a16="http://schemas.microsoft.com/office/drawing/2014/main" id="{D2669D1E-2239-DE47-8DB9-55DA6F6956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34" name="Picture 33">
                <a:extLst>
                  <a:ext uri="{FF2B5EF4-FFF2-40B4-BE49-F238E27FC236}">
                    <a16:creationId xmlns:a16="http://schemas.microsoft.com/office/drawing/2014/main" id="{161D3CFB-428F-984C-A2BE-EF4B4008484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2" name="Title 1">
              <a:extLst>
                <a:ext uri="{FF2B5EF4-FFF2-40B4-BE49-F238E27FC236}">
                  <a16:creationId xmlns:a16="http://schemas.microsoft.com/office/drawing/2014/main" id="{9F95A542-261F-4748-B3E2-52F9521DA09D}"/>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5" name="Title 1">
            <a:extLst>
              <a:ext uri="{FF2B5EF4-FFF2-40B4-BE49-F238E27FC236}">
                <a16:creationId xmlns:a16="http://schemas.microsoft.com/office/drawing/2014/main" id="{ADFD2480-B3A2-E548-987D-29CB57F7295E}"/>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5804108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5EC3E7-6C63-0748-8C3F-6EE1CD347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674B55-1EB3-6742-8F01-252FDA34A549}"/>
              </a:ext>
            </a:extLst>
          </p:cNvPr>
          <p:cNvSpPr>
            <a:spLocks noGrp="1"/>
          </p:cNvSpPr>
          <p:nvPr>
            <p:ph sz="half" idx="2"/>
          </p:nvPr>
        </p:nvSpPr>
        <p:spPr>
          <a:xfrm>
            <a:off x="839788" y="2505075"/>
            <a:ext cx="5157787" cy="368458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39F32A2B-C82A-4F4E-AED9-038D4C3728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B9D315-2E24-C140-96B5-2E43C7332272}"/>
              </a:ext>
            </a:extLst>
          </p:cNvPr>
          <p:cNvSpPr>
            <a:spLocks noGrp="1"/>
          </p:cNvSpPr>
          <p:nvPr>
            <p:ph sz="quarter" idx="4"/>
          </p:nvPr>
        </p:nvSpPr>
        <p:spPr>
          <a:xfrm>
            <a:off x="6172200" y="2505075"/>
            <a:ext cx="5183188" cy="3684588"/>
          </a:xfrm>
        </p:spPr>
        <p:txBody>
          <a:bodyPr/>
          <a:lstStyle>
            <a:lvl1pPr>
              <a:buClr>
                <a:schemeClr val="tx2"/>
              </a:buClr>
              <a:defRPr/>
            </a:lvl1pPr>
            <a:lvl2pPr>
              <a:buClr>
                <a:schemeClr val="tx2"/>
              </a:buClr>
              <a:defRPr/>
            </a:lvl2pPr>
            <a:lvl3pPr>
              <a:buClr>
                <a:schemeClr val="tx2"/>
              </a:buClr>
              <a:defRPr/>
            </a:lvl3pPr>
            <a:lvl4pPr>
              <a:buClr>
                <a:schemeClr val="tx2"/>
              </a:buClr>
              <a:defRPr/>
            </a:lvl4pPr>
            <a:lvl5pPr>
              <a:buClr>
                <a:schemeClr val="tx2"/>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grpSp>
        <p:nvGrpSpPr>
          <p:cNvPr id="25" name="Group 24">
            <a:extLst>
              <a:ext uri="{FF2B5EF4-FFF2-40B4-BE49-F238E27FC236}">
                <a16:creationId xmlns:a16="http://schemas.microsoft.com/office/drawing/2014/main" id="{ED794912-C4A1-7842-8A43-BBBAAE18B338}"/>
              </a:ext>
            </a:extLst>
          </p:cNvPr>
          <p:cNvGrpSpPr/>
          <p:nvPr/>
        </p:nvGrpSpPr>
        <p:grpSpPr>
          <a:xfrm rot="10800000">
            <a:off x="663935" y="6721475"/>
            <a:ext cx="11909683" cy="136525"/>
            <a:chOff x="-766847" y="513542"/>
            <a:chExt cx="20068503" cy="466173"/>
          </a:xfrm>
        </p:grpSpPr>
        <p:pic>
          <p:nvPicPr>
            <p:cNvPr id="27" name="Picture 26">
              <a:extLst>
                <a:ext uri="{FF2B5EF4-FFF2-40B4-BE49-F238E27FC236}">
                  <a16:creationId xmlns:a16="http://schemas.microsoft.com/office/drawing/2014/main" id="{CE622F8B-8AA3-A449-8338-3B3EDC160E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20898" y="513542"/>
              <a:ext cx="4180758" cy="466173"/>
            </a:xfrm>
            <a:prstGeom prst="rect">
              <a:avLst/>
            </a:prstGeom>
          </p:spPr>
        </p:pic>
        <p:pic>
          <p:nvPicPr>
            <p:cNvPr id="28" name="Picture 27">
              <a:extLst>
                <a:ext uri="{FF2B5EF4-FFF2-40B4-BE49-F238E27FC236}">
                  <a16:creationId xmlns:a16="http://schemas.microsoft.com/office/drawing/2014/main" id="{F8459AB4-C1DA-914D-AE87-CB9BBE204B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29" name="Picture 28">
              <a:extLst>
                <a:ext uri="{FF2B5EF4-FFF2-40B4-BE49-F238E27FC236}">
                  <a16:creationId xmlns:a16="http://schemas.microsoft.com/office/drawing/2014/main" id="{D9DDAF29-46B8-4941-B80F-B04F434896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pic>
          <p:nvPicPr>
            <p:cNvPr id="30" name="Picture 29">
              <a:extLst>
                <a:ext uri="{FF2B5EF4-FFF2-40B4-BE49-F238E27FC236}">
                  <a16:creationId xmlns:a16="http://schemas.microsoft.com/office/drawing/2014/main" id="{B46C576D-ECD1-D14C-88D9-4B4B2EEEB2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107196" y="513542"/>
              <a:ext cx="4180758" cy="466173"/>
            </a:xfrm>
            <a:prstGeom prst="rect">
              <a:avLst/>
            </a:prstGeom>
          </p:spPr>
        </p:pic>
        <p:pic>
          <p:nvPicPr>
            <p:cNvPr id="31" name="Picture 30">
              <a:extLst>
                <a:ext uri="{FF2B5EF4-FFF2-40B4-BE49-F238E27FC236}">
                  <a16:creationId xmlns:a16="http://schemas.microsoft.com/office/drawing/2014/main" id="{26ED236E-064F-1648-8738-FAFF19D35A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64433" y="513542"/>
              <a:ext cx="4180758" cy="466173"/>
            </a:xfrm>
            <a:prstGeom prst="rect">
              <a:avLst/>
            </a:prstGeom>
          </p:spPr>
        </p:pic>
        <p:pic>
          <p:nvPicPr>
            <p:cNvPr id="32" name="Picture 31">
              <a:extLst>
                <a:ext uri="{FF2B5EF4-FFF2-40B4-BE49-F238E27FC236}">
                  <a16:creationId xmlns:a16="http://schemas.microsoft.com/office/drawing/2014/main" id="{35E9EFC9-5BC2-4442-ABBD-E7B0766A9F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0605" y="513542"/>
              <a:ext cx="4180758" cy="466173"/>
            </a:xfrm>
            <a:prstGeom prst="rect">
              <a:avLst/>
            </a:prstGeom>
          </p:spPr>
        </p:pic>
        <p:pic>
          <p:nvPicPr>
            <p:cNvPr id="33" name="Picture 32">
              <a:extLst>
                <a:ext uri="{FF2B5EF4-FFF2-40B4-BE49-F238E27FC236}">
                  <a16:creationId xmlns:a16="http://schemas.microsoft.com/office/drawing/2014/main" id="{7DBD06C6-94A6-B440-8F42-7401CFB491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1951" y="513542"/>
              <a:ext cx="4180758" cy="466173"/>
            </a:xfrm>
            <a:prstGeom prst="rect">
              <a:avLst/>
            </a:prstGeom>
          </p:spPr>
        </p:pic>
      </p:grpSp>
      <p:sp>
        <p:nvSpPr>
          <p:cNvPr id="26" name="Title 1">
            <a:extLst>
              <a:ext uri="{FF2B5EF4-FFF2-40B4-BE49-F238E27FC236}">
                <a16:creationId xmlns:a16="http://schemas.microsoft.com/office/drawing/2014/main" id="{DC42DBBA-6FC4-F64D-B257-4C8C4A80B9AC}"/>
              </a:ext>
            </a:extLst>
          </p:cNvPr>
          <p:cNvSpPr txBox="1">
            <a:spLocks/>
          </p:cNvSpPr>
          <p:nvPr/>
        </p:nvSpPr>
        <p:spPr>
          <a:xfrm rot="10800000">
            <a:off x="6398322" y="6721475"/>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8F466309-7C73-E641-A9A9-8D01ECE6B674}"/>
              </a:ext>
            </a:extLst>
          </p:cNvPr>
          <p:cNvGrpSpPr/>
          <p:nvPr userDrawn="1"/>
        </p:nvGrpSpPr>
        <p:grpSpPr>
          <a:xfrm>
            <a:off x="1" y="388481"/>
            <a:ext cx="6175297" cy="596000"/>
            <a:chOff x="1" y="388481"/>
            <a:chExt cx="6175297" cy="596000"/>
          </a:xfrm>
        </p:grpSpPr>
        <p:grpSp>
          <p:nvGrpSpPr>
            <p:cNvPr id="21" name="Group 20">
              <a:extLst>
                <a:ext uri="{FF2B5EF4-FFF2-40B4-BE49-F238E27FC236}">
                  <a16:creationId xmlns:a16="http://schemas.microsoft.com/office/drawing/2014/main" id="{F4BB8996-78E4-CF41-AAD5-28A31F42E0B9}"/>
                </a:ext>
              </a:extLst>
            </p:cNvPr>
            <p:cNvGrpSpPr/>
            <p:nvPr/>
          </p:nvGrpSpPr>
          <p:grpSpPr>
            <a:xfrm>
              <a:off x="1" y="400929"/>
              <a:ext cx="5504566" cy="583552"/>
              <a:chOff x="-766847" y="513542"/>
              <a:chExt cx="9275511" cy="466173"/>
            </a:xfrm>
          </p:grpSpPr>
          <p:pic>
            <p:nvPicPr>
              <p:cNvPr id="23" name="Picture 22">
                <a:extLst>
                  <a:ext uri="{FF2B5EF4-FFF2-40B4-BE49-F238E27FC236}">
                    <a16:creationId xmlns:a16="http://schemas.microsoft.com/office/drawing/2014/main" id="{4A7EB3F6-46C2-034C-85EB-D658CE461F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4" name="Picture 23">
                <a:extLst>
                  <a:ext uri="{FF2B5EF4-FFF2-40B4-BE49-F238E27FC236}">
                    <a16:creationId xmlns:a16="http://schemas.microsoft.com/office/drawing/2014/main" id="{D2669D1E-2239-DE47-8DB9-55DA6F6956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34" name="Picture 33">
                <a:extLst>
                  <a:ext uri="{FF2B5EF4-FFF2-40B4-BE49-F238E27FC236}">
                    <a16:creationId xmlns:a16="http://schemas.microsoft.com/office/drawing/2014/main" id="{161D3CFB-428F-984C-A2BE-EF4B4008484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2" name="Title 1">
              <a:extLst>
                <a:ext uri="{FF2B5EF4-FFF2-40B4-BE49-F238E27FC236}">
                  <a16:creationId xmlns:a16="http://schemas.microsoft.com/office/drawing/2014/main" id="{9F95A542-261F-4748-B3E2-52F9521DA09D}"/>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6" name="Title 1">
            <a:extLst>
              <a:ext uri="{FF2B5EF4-FFF2-40B4-BE49-F238E27FC236}">
                <a16:creationId xmlns:a16="http://schemas.microsoft.com/office/drawing/2014/main" id="{0D1D9F96-02FE-8E4D-8A99-EF3CE97E7D09}"/>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spTree>
    <p:extLst>
      <p:ext uri="{BB962C8B-B14F-4D97-AF65-F5344CB8AC3E}">
        <p14:creationId xmlns:p14="http://schemas.microsoft.com/office/powerpoint/2010/main" val="17902398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39" name="Picture 38" descr="A person sitting at a desk in an office&#10;&#10;Description automatically generated">
            <a:extLst>
              <a:ext uri="{FF2B5EF4-FFF2-40B4-BE49-F238E27FC236}">
                <a16:creationId xmlns:a16="http://schemas.microsoft.com/office/drawing/2014/main" id="{E8951079-D0FF-5F47-A891-5784D51394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298"/>
          <a:stretch/>
        </p:blipFill>
        <p:spPr>
          <a:xfrm>
            <a:off x="2869311" y="-1"/>
            <a:ext cx="9330904" cy="6857999"/>
          </a:xfrm>
          <a:prstGeom prst="rect">
            <a:avLst/>
          </a:prstGeom>
        </p:spPr>
      </p:pic>
      <p:sp>
        <p:nvSpPr>
          <p:cNvPr id="40" name="Rectangle 39">
            <a:extLst>
              <a:ext uri="{FF2B5EF4-FFF2-40B4-BE49-F238E27FC236}">
                <a16:creationId xmlns:a16="http://schemas.microsoft.com/office/drawing/2014/main" id="{940E1AAB-1A4A-A540-94A0-A4969AC44AFD}"/>
              </a:ext>
            </a:extLst>
          </p:cNvPr>
          <p:cNvSpPr/>
          <p:nvPr userDrawn="1"/>
        </p:nvSpPr>
        <p:spPr>
          <a:xfrm>
            <a:off x="-1"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Freeform 34">
            <a:extLst>
              <a:ext uri="{FF2B5EF4-FFF2-40B4-BE49-F238E27FC236}">
                <a16:creationId xmlns:a16="http://schemas.microsoft.com/office/drawing/2014/main" id="{AD0C0620-207B-2649-B31D-B0D668B5F521}"/>
              </a:ext>
            </a:extLst>
          </p:cNvPr>
          <p:cNvSpPr>
            <a:spLocks noChangeAspect="1"/>
          </p:cNvSpPr>
          <p:nvPr userDrawn="1"/>
        </p:nvSpPr>
        <p:spPr>
          <a:xfrm rot="10800000">
            <a:off x="-1850" y="-79811"/>
            <a:ext cx="8118213" cy="6985907"/>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 name="connsiteX0" fmla="*/ 1037276 w 8696207"/>
              <a:gd name="connsiteY0" fmla="*/ 10952 h 6923274"/>
              <a:gd name="connsiteX1" fmla="*/ 0 w 8696207"/>
              <a:gd name="connsiteY1" fmla="*/ 6903168 h 6923274"/>
              <a:gd name="connsiteX2" fmla="*/ 8601514 w 8696207"/>
              <a:gd name="connsiteY2" fmla="*/ 6923274 h 6923274"/>
              <a:gd name="connsiteX3" fmla="*/ 8696207 w 8696207"/>
              <a:gd name="connsiteY3" fmla="*/ 0 h 6923274"/>
              <a:gd name="connsiteX4" fmla="*/ 1037276 w 8696207"/>
              <a:gd name="connsiteY4" fmla="*/ 10952 h 6923274"/>
              <a:gd name="connsiteX0" fmla="*/ 1037276 w 8601514"/>
              <a:gd name="connsiteY0" fmla="*/ 10952 h 6923274"/>
              <a:gd name="connsiteX1" fmla="*/ 0 w 8601514"/>
              <a:gd name="connsiteY1" fmla="*/ 6903168 h 6923274"/>
              <a:gd name="connsiteX2" fmla="*/ 8601514 w 8601514"/>
              <a:gd name="connsiteY2" fmla="*/ 6923274 h 6923274"/>
              <a:gd name="connsiteX3" fmla="*/ 8491675 w 8601514"/>
              <a:gd name="connsiteY3" fmla="*/ 0 h 6923274"/>
              <a:gd name="connsiteX4" fmla="*/ 1037276 w 8601514"/>
              <a:gd name="connsiteY4" fmla="*/ 10952 h 6923274"/>
              <a:gd name="connsiteX0" fmla="*/ 1037276 w 8601514"/>
              <a:gd name="connsiteY0" fmla="*/ 0 h 6912322"/>
              <a:gd name="connsiteX1" fmla="*/ 0 w 8601514"/>
              <a:gd name="connsiteY1" fmla="*/ 6892216 h 6912322"/>
              <a:gd name="connsiteX2" fmla="*/ 8601514 w 8601514"/>
              <a:gd name="connsiteY2" fmla="*/ 6912322 h 6912322"/>
              <a:gd name="connsiteX3" fmla="*/ 7845783 w 8601514"/>
              <a:gd name="connsiteY3" fmla="*/ 79525 h 6912322"/>
              <a:gd name="connsiteX4" fmla="*/ 1037276 w 8601514"/>
              <a:gd name="connsiteY4" fmla="*/ 0 h 6912322"/>
              <a:gd name="connsiteX0" fmla="*/ 1037276 w 8601522"/>
              <a:gd name="connsiteY0" fmla="*/ 0 h 6912322"/>
              <a:gd name="connsiteX1" fmla="*/ 0 w 8601522"/>
              <a:gd name="connsiteY1" fmla="*/ 6892216 h 6912322"/>
              <a:gd name="connsiteX2" fmla="*/ 8601514 w 8601522"/>
              <a:gd name="connsiteY2" fmla="*/ 6912322 h 6912322"/>
              <a:gd name="connsiteX3" fmla="*/ 8599324 w 8601522"/>
              <a:gd name="connsiteY3" fmla="*/ 49366 h 6912322"/>
              <a:gd name="connsiteX4" fmla="*/ 1037276 w 8601522"/>
              <a:gd name="connsiteY4" fmla="*/ 0 h 691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1522" h="6912322">
                <a:moveTo>
                  <a:pt x="1037276" y="0"/>
                </a:moveTo>
                <a:lnTo>
                  <a:pt x="0" y="6892216"/>
                </a:lnTo>
                <a:lnTo>
                  <a:pt x="8601514" y="6912322"/>
                </a:lnTo>
                <a:cubicBezTo>
                  <a:pt x="8601690" y="4594617"/>
                  <a:pt x="8599148" y="2367071"/>
                  <a:pt x="8599324" y="49366"/>
                </a:cubicBezTo>
                <a:lnTo>
                  <a:pt x="1037276" y="0"/>
                </a:lnTo>
                <a:close/>
              </a:path>
            </a:pathLst>
          </a:cu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Date Placeholder 6">
            <a:extLst>
              <a:ext uri="{FF2B5EF4-FFF2-40B4-BE49-F238E27FC236}">
                <a16:creationId xmlns:a16="http://schemas.microsoft.com/office/drawing/2014/main" id="{FBCC0839-FB06-4C44-A4BE-152482D9AECA}"/>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8" name="Footer Placeholder 7">
            <a:extLst>
              <a:ext uri="{FF2B5EF4-FFF2-40B4-BE49-F238E27FC236}">
                <a16:creationId xmlns:a16="http://schemas.microsoft.com/office/drawing/2014/main" id="{493BF4C7-4614-8846-B035-603904D28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CF3AC-6D04-544F-A3A7-89399034335F}"/>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11" name="Picture 10">
            <a:extLst>
              <a:ext uri="{FF2B5EF4-FFF2-40B4-BE49-F238E27FC236}">
                <a16:creationId xmlns:a16="http://schemas.microsoft.com/office/drawing/2014/main" id="{080015B5-55F9-FE42-83BC-8C9BFB99AB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
        <p:nvSpPr>
          <p:cNvPr id="26" name="Title 1">
            <a:extLst>
              <a:ext uri="{FF2B5EF4-FFF2-40B4-BE49-F238E27FC236}">
                <a16:creationId xmlns:a16="http://schemas.microsoft.com/office/drawing/2014/main" id="{DC42DBBA-6FC4-F64D-B257-4C8C4A80B9AC}"/>
              </a:ext>
            </a:extLst>
          </p:cNvPr>
          <p:cNvSpPr txBox="1">
            <a:spLocks/>
          </p:cNvSpPr>
          <p:nvPr/>
        </p:nvSpPr>
        <p:spPr>
          <a:xfrm rot="10800000">
            <a:off x="6398322" y="6721475"/>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8F466309-7C73-E641-A9A9-8D01ECE6B674}"/>
              </a:ext>
            </a:extLst>
          </p:cNvPr>
          <p:cNvGrpSpPr/>
          <p:nvPr userDrawn="1"/>
        </p:nvGrpSpPr>
        <p:grpSpPr>
          <a:xfrm>
            <a:off x="1" y="388481"/>
            <a:ext cx="6175297" cy="596000"/>
            <a:chOff x="1" y="388481"/>
            <a:chExt cx="6175297" cy="596000"/>
          </a:xfrm>
        </p:grpSpPr>
        <p:grpSp>
          <p:nvGrpSpPr>
            <p:cNvPr id="21" name="Group 20">
              <a:extLst>
                <a:ext uri="{FF2B5EF4-FFF2-40B4-BE49-F238E27FC236}">
                  <a16:creationId xmlns:a16="http://schemas.microsoft.com/office/drawing/2014/main" id="{F4BB8996-78E4-CF41-AAD5-28A31F42E0B9}"/>
                </a:ext>
              </a:extLst>
            </p:cNvPr>
            <p:cNvGrpSpPr/>
            <p:nvPr/>
          </p:nvGrpSpPr>
          <p:grpSpPr>
            <a:xfrm>
              <a:off x="1" y="400929"/>
              <a:ext cx="5504566" cy="583552"/>
              <a:chOff x="-766847" y="513542"/>
              <a:chExt cx="9275511" cy="466173"/>
            </a:xfrm>
          </p:grpSpPr>
          <p:pic>
            <p:nvPicPr>
              <p:cNvPr id="23" name="Picture 22">
                <a:extLst>
                  <a:ext uri="{FF2B5EF4-FFF2-40B4-BE49-F238E27FC236}">
                    <a16:creationId xmlns:a16="http://schemas.microsoft.com/office/drawing/2014/main" id="{4A7EB3F6-46C2-034C-85EB-D658CE461F7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27906" y="513542"/>
                <a:ext cx="4180758" cy="466173"/>
              </a:xfrm>
              <a:prstGeom prst="rect">
                <a:avLst/>
              </a:prstGeom>
            </p:spPr>
          </p:pic>
          <p:pic>
            <p:nvPicPr>
              <p:cNvPr id="24" name="Picture 23">
                <a:extLst>
                  <a:ext uri="{FF2B5EF4-FFF2-40B4-BE49-F238E27FC236}">
                    <a16:creationId xmlns:a16="http://schemas.microsoft.com/office/drawing/2014/main" id="{D2669D1E-2239-DE47-8DB9-55DA6F6956E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pic>
            <p:nvPicPr>
              <p:cNvPr id="34" name="Picture 33">
                <a:extLst>
                  <a:ext uri="{FF2B5EF4-FFF2-40B4-BE49-F238E27FC236}">
                    <a16:creationId xmlns:a16="http://schemas.microsoft.com/office/drawing/2014/main" id="{161D3CFB-428F-984C-A2BE-EF4B4008484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501166" y="513542"/>
                <a:ext cx="4180758" cy="466173"/>
              </a:xfrm>
              <a:prstGeom prst="rect">
                <a:avLst/>
              </a:prstGeom>
            </p:spPr>
          </p:pic>
        </p:grpSp>
        <p:sp>
          <p:nvSpPr>
            <p:cNvPr id="22" name="Title 1">
              <a:extLst>
                <a:ext uri="{FF2B5EF4-FFF2-40B4-BE49-F238E27FC236}">
                  <a16:creationId xmlns:a16="http://schemas.microsoft.com/office/drawing/2014/main" id="{9F95A542-261F-4748-B3E2-52F9521DA09D}"/>
                </a:ext>
              </a:extLst>
            </p:cNvPr>
            <p:cNvSpPr txBox="1">
              <a:spLocks/>
            </p:cNvSpPr>
            <p:nvPr/>
          </p:nvSpPr>
          <p:spPr>
            <a:xfrm>
              <a:off x="331106" y="388481"/>
              <a:ext cx="5844192" cy="5960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6" name="Title 1">
            <a:extLst>
              <a:ext uri="{FF2B5EF4-FFF2-40B4-BE49-F238E27FC236}">
                <a16:creationId xmlns:a16="http://schemas.microsoft.com/office/drawing/2014/main" id="{0D1D9F96-02FE-8E4D-8A99-EF3CE97E7D09}"/>
              </a:ext>
            </a:extLst>
          </p:cNvPr>
          <p:cNvSpPr>
            <a:spLocks noGrp="1"/>
          </p:cNvSpPr>
          <p:nvPr>
            <p:ph type="title"/>
          </p:nvPr>
        </p:nvSpPr>
        <p:spPr>
          <a:xfrm>
            <a:off x="838200" y="579124"/>
            <a:ext cx="6228522" cy="227415"/>
          </a:xfrm>
        </p:spPr>
        <p:txBody>
          <a:bodyPr>
            <a:normAutofit/>
          </a:bodyPr>
          <a:lstStyle>
            <a:lvl1pPr>
              <a:defRPr sz="2200" b="1">
                <a:solidFill>
                  <a:schemeClr val="bg1"/>
                </a:solidFill>
                <a:latin typeface="Arial" panose="020B0604020202020204" pitchFamily="34" charset="0"/>
                <a:cs typeface="Arial" panose="020B0604020202020204" pitchFamily="34" charset="0"/>
              </a:defRPr>
            </a:lvl1pPr>
          </a:lstStyle>
          <a:p>
            <a:r>
              <a:rPr lang="en-GB" dirty="0"/>
              <a:t>Click to edit Master title style</a:t>
            </a:r>
            <a:endParaRPr lang="en-US" dirty="0"/>
          </a:p>
        </p:txBody>
      </p:sp>
      <p:pic>
        <p:nvPicPr>
          <p:cNvPr id="42" name="Picture 41">
            <a:extLst>
              <a:ext uri="{FF2B5EF4-FFF2-40B4-BE49-F238E27FC236}">
                <a16:creationId xmlns:a16="http://schemas.microsoft.com/office/drawing/2014/main" id="{78821FB5-8301-C542-B4C9-FBBBFDD5D9A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spTree>
    <p:extLst>
      <p:ext uri="{BB962C8B-B14F-4D97-AF65-F5344CB8AC3E}">
        <p14:creationId xmlns:p14="http://schemas.microsoft.com/office/powerpoint/2010/main" val="20876077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03FA2-7B53-C04B-822D-16764EFC8D2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3586D20-39FD-8748-99F7-B13374DACB07}"/>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4" name="Footer Placeholder 3">
            <a:extLst>
              <a:ext uri="{FF2B5EF4-FFF2-40B4-BE49-F238E27FC236}">
                <a16:creationId xmlns:a16="http://schemas.microsoft.com/office/drawing/2014/main" id="{A8E5F8AE-BD28-5148-9741-52C98F8246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885A9C-77A8-6445-8253-BAAC2881C03C}"/>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17629470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3F7D2F-6298-524A-9D36-3777162F4295}"/>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3" name="Footer Placeholder 2">
            <a:extLst>
              <a:ext uri="{FF2B5EF4-FFF2-40B4-BE49-F238E27FC236}">
                <a16:creationId xmlns:a16="http://schemas.microsoft.com/office/drawing/2014/main" id="{FCC45D54-49BB-604F-853E-0F7758C253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D3FF6E-EBDA-514F-A858-00A7AC94A325}"/>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5" name="Freeform 20">
            <a:extLst>
              <a:ext uri="{FF2B5EF4-FFF2-40B4-BE49-F238E27FC236}">
                <a16:creationId xmlns:a16="http://schemas.microsoft.com/office/drawing/2014/main" id="{CFDA082B-ED42-0641-B654-85B2BAC0FF2E}"/>
              </a:ext>
            </a:extLst>
          </p:cNvPr>
          <p:cNvSpPr/>
          <p:nvPr userDrawn="1"/>
        </p:nvSpPr>
        <p:spPr>
          <a:xfrm>
            <a:off x="1" y="0"/>
            <a:ext cx="12192000" cy="6913659"/>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762C03C9-96B7-440A-8A80-517CA337CD2C}"/>
              </a:ext>
            </a:extLst>
          </p:cNvPr>
          <p:cNvPicPr>
            <a:picLocks noChangeAspect="1"/>
          </p:cNvPicPr>
          <p:nvPr userDrawn="1"/>
        </p:nvPicPr>
        <p:blipFill>
          <a:blip r:embed="rId2"/>
          <a:stretch>
            <a:fillRect/>
          </a:stretch>
        </p:blipFill>
        <p:spPr>
          <a:xfrm>
            <a:off x="8677275" y="136525"/>
            <a:ext cx="3429000" cy="1366569"/>
          </a:xfrm>
          <a:prstGeom prst="rect">
            <a:avLst/>
          </a:prstGeom>
        </p:spPr>
      </p:pic>
    </p:spTree>
    <p:extLst>
      <p:ext uri="{BB962C8B-B14F-4D97-AF65-F5344CB8AC3E}">
        <p14:creationId xmlns:p14="http://schemas.microsoft.com/office/powerpoint/2010/main" val="14675516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6EEB-49FE-F842-9B73-687BEA1351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7C65647-FFE0-4247-97A5-EE6605C893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40DACE5-A117-044D-9B40-35D9F1CFD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4D9B20-9C2C-1B47-BFD2-EEC8FA3866BE}"/>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6" name="Footer Placeholder 5">
            <a:extLst>
              <a:ext uri="{FF2B5EF4-FFF2-40B4-BE49-F238E27FC236}">
                <a16:creationId xmlns:a16="http://schemas.microsoft.com/office/drawing/2014/main" id="{5CC10298-918D-244B-AAA7-2BBC0E57D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BB2285-921D-974A-96A4-880D808569A6}"/>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37820005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2D55-164F-1145-9549-CF067DB50D5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6064D62-46AB-7C47-9E28-FAF3C2CE22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316653-4745-5F47-80FC-5A04D647E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A9BAC4-DC4F-EE4F-9623-EB483C603D6E}"/>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6" name="Footer Placeholder 5">
            <a:extLst>
              <a:ext uri="{FF2B5EF4-FFF2-40B4-BE49-F238E27FC236}">
                <a16:creationId xmlns:a16="http://schemas.microsoft.com/office/drawing/2014/main" id="{07D4C95C-DAF3-0B43-AD3A-45616454B9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246373-352C-CE4D-905D-F4D428B46FF3}"/>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421783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8FFF8-579C-7547-B0C0-1CA82FCA86A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178C697-6AC7-384E-8C3C-F11AC479944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FA412F-7A30-B748-884D-8CE561668903}"/>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E5F08D9F-6C16-2F47-ACDC-DB964F0A2E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973DB5-8F0E-6742-886B-1B072B77861F}"/>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3736250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369523-DF86-AB49-8181-05978645EE1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EB8846C-F9C9-1844-ABB0-8B6DB802F7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EEE810-47FF-ED41-AC5A-56C4DD48CBB5}"/>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907D92F8-8329-8046-AE08-8932AB91E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72A96-8212-D748-8F28-52316ADE0544}"/>
              </a:ext>
            </a:extLst>
          </p:cNvPr>
          <p:cNvSpPr>
            <a:spLocks noGrp="1"/>
          </p:cNvSpPr>
          <p:nvPr>
            <p:ph type="sldNum" sz="quarter" idx="12"/>
          </p:nvPr>
        </p:nvSpPr>
        <p:spPr/>
        <p:txBody>
          <a:bodyPr/>
          <a:lstStyle/>
          <a:p>
            <a:fld id="{3023107B-2439-F04D-A4E6-E1836DECF8B9}" type="slidenum">
              <a:rPr lang="en-US" smtClean="0"/>
              <a:t>‹#›</a:t>
            </a:fld>
            <a:endParaRPr lang="en-US"/>
          </a:p>
        </p:txBody>
      </p:sp>
    </p:spTree>
    <p:extLst>
      <p:ext uri="{BB962C8B-B14F-4D97-AF65-F5344CB8AC3E}">
        <p14:creationId xmlns:p14="http://schemas.microsoft.com/office/powerpoint/2010/main" val="2431360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pic>
        <p:nvPicPr>
          <p:cNvPr id="14" name="Picture 13">
            <a:extLst>
              <a:ext uri="{FF2B5EF4-FFF2-40B4-BE49-F238E27FC236}">
                <a16:creationId xmlns:a16="http://schemas.microsoft.com/office/drawing/2014/main" id="{4D66D4F8-085F-8848-80EE-5D6821FAF20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88429" y="1819843"/>
            <a:ext cx="5986775" cy="4857155"/>
          </a:xfrm>
          <a:prstGeom prst="rect">
            <a:avLst/>
          </a:prstGeom>
        </p:spPr>
      </p:pic>
      <p:sp>
        <p:nvSpPr>
          <p:cNvPr id="15" name="Picture Placeholder 18">
            <a:extLst>
              <a:ext uri="{FF2B5EF4-FFF2-40B4-BE49-F238E27FC236}">
                <a16:creationId xmlns:a16="http://schemas.microsoft.com/office/drawing/2014/main" id="{B3848BA8-28F0-9343-8D0D-3EB2120B99D7}"/>
              </a:ext>
            </a:extLst>
          </p:cNvPr>
          <p:cNvSpPr>
            <a:spLocks noGrp="1"/>
          </p:cNvSpPr>
          <p:nvPr>
            <p:ph type="pic" sz="quarter" idx="15"/>
          </p:nvPr>
        </p:nvSpPr>
        <p:spPr>
          <a:xfrm>
            <a:off x="5637306" y="2056442"/>
            <a:ext cx="5483412" cy="3043711"/>
          </a:xfrm>
          <a:solidFill>
            <a:schemeClr val="bg1"/>
          </a:solidFill>
        </p:spPr>
        <p:txBody>
          <a:bodyPr/>
          <a:lstStyle/>
          <a:p>
            <a:endParaRPr lang="en-US"/>
          </a:p>
        </p:txBody>
      </p:sp>
      <p:cxnSp>
        <p:nvCxnSpPr>
          <p:cNvPr id="16" name="Straight Connector 15">
            <a:extLst>
              <a:ext uri="{FF2B5EF4-FFF2-40B4-BE49-F238E27FC236}">
                <a16:creationId xmlns:a16="http://schemas.microsoft.com/office/drawing/2014/main" id="{E7083B75-98C2-414D-860F-A05D43AE8C65}"/>
              </a:ext>
            </a:extLst>
          </p:cNvPr>
          <p:cNvCxnSpPr/>
          <p:nvPr userDrawn="1"/>
        </p:nvCxnSpPr>
        <p:spPr>
          <a:xfrm>
            <a:off x="692163" y="958292"/>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5CCE0D8-B2BD-E049-B938-3638DD600EFA}"/>
              </a:ext>
            </a:extLst>
          </p:cNvPr>
          <p:cNvCxnSpPr/>
          <p:nvPr userDrawn="1"/>
        </p:nvCxnSpPr>
        <p:spPr>
          <a:xfrm>
            <a:off x="692163" y="5896607"/>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ext Placeholder 15">
            <a:extLst>
              <a:ext uri="{FF2B5EF4-FFF2-40B4-BE49-F238E27FC236}">
                <a16:creationId xmlns:a16="http://schemas.microsoft.com/office/drawing/2014/main" id="{5AFAB299-5844-7445-8E78-0302FD4E380F}"/>
              </a:ext>
            </a:extLst>
          </p:cNvPr>
          <p:cNvSpPr>
            <a:spLocks noGrp="1"/>
          </p:cNvSpPr>
          <p:nvPr>
            <p:ph type="body" sz="quarter" idx="13" hasCustomPrompt="1"/>
          </p:nvPr>
        </p:nvSpPr>
        <p:spPr>
          <a:xfrm>
            <a:off x="692163" y="2046073"/>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
        <p:nvSpPr>
          <p:cNvPr id="19" name="Text Placeholder 15">
            <a:extLst>
              <a:ext uri="{FF2B5EF4-FFF2-40B4-BE49-F238E27FC236}">
                <a16:creationId xmlns:a16="http://schemas.microsoft.com/office/drawing/2014/main" id="{62C46948-0B91-DB4C-BEF6-F43DBA5F24D0}"/>
              </a:ext>
            </a:extLst>
          </p:cNvPr>
          <p:cNvSpPr>
            <a:spLocks noGrp="1"/>
          </p:cNvSpPr>
          <p:nvPr>
            <p:ph type="body" sz="quarter" idx="14" hasCustomPrompt="1"/>
          </p:nvPr>
        </p:nvSpPr>
        <p:spPr>
          <a:xfrm>
            <a:off x="692163" y="3785421"/>
            <a:ext cx="5198109" cy="1029756"/>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Tree>
    <p:extLst>
      <p:ext uri="{BB962C8B-B14F-4D97-AF65-F5344CB8AC3E}">
        <p14:creationId xmlns:p14="http://schemas.microsoft.com/office/powerpoint/2010/main" val="11913940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Slide 6 1">
    <p:spTree>
      <p:nvGrpSpPr>
        <p:cNvPr id="1" name="Shape 189"/>
        <p:cNvGrpSpPr/>
        <p:nvPr/>
      </p:nvGrpSpPr>
      <p:grpSpPr>
        <a:xfrm>
          <a:off x="0" y="0"/>
          <a:ext cx="0" cy="0"/>
          <a:chOff x="0" y="0"/>
          <a:chExt cx="0" cy="0"/>
        </a:xfrm>
      </p:grpSpPr>
      <p:pic>
        <p:nvPicPr>
          <p:cNvPr id="5" name="Picture 4" descr="A person standing in front of a car&#10;&#10;Description automatically generated">
            <a:extLst>
              <a:ext uri="{FF2B5EF4-FFF2-40B4-BE49-F238E27FC236}">
                <a16:creationId xmlns:a16="http://schemas.microsoft.com/office/drawing/2014/main" id="{93E1F347-484B-4E46-9B8F-8BA0925CC3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210049" cy="6857999"/>
          </a:xfrm>
          <a:prstGeom prst="rect">
            <a:avLst/>
          </a:prstGeom>
        </p:spPr>
      </p:pic>
      <p:sp>
        <p:nvSpPr>
          <p:cNvPr id="6" name="Rectangle 5">
            <a:extLst>
              <a:ext uri="{FF2B5EF4-FFF2-40B4-BE49-F238E27FC236}">
                <a16:creationId xmlns:a16="http://schemas.microsoft.com/office/drawing/2014/main" id="{49997DC1-5A29-B14C-8E82-894B134ED274}"/>
              </a:ext>
            </a:extLst>
          </p:cNvPr>
          <p:cNvSpPr/>
          <p:nvPr userDrawn="1"/>
        </p:nvSpPr>
        <p:spPr>
          <a:xfrm>
            <a:off x="-1"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Freeform 8">
            <a:extLst>
              <a:ext uri="{FF2B5EF4-FFF2-40B4-BE49-F238E27FC236}">
                <a16:creationId xmlns:a16="http://schemas.microsoft.com/office/drawing/2014/main" id="{790A5FF7-EB00-0A45-BFDB-1DD420DC04DA}"/>
              </a:ext>
            </a:extLst>
          </p:cNvPr>
          <p:cNvSpPr>
            <a:spLocks noChangeAspect="1"/>
          </p:cNvSpPr>
          <p:nvPr userDrawn="1"/>
        </p:nvSpPr>
        <p:spPr>
          <a:xfrm>
            <a:off x="6746574" y="-78900"/>
            <a:ext cx="5617947" cy="6982620"/>
          </a:xfrm>
          <a:custGeom>
            <a:avLst/>
            <a:gdLst>
              <a:gd name="connsiteX0" fmla="*/ 2286000 w 7559749"/>
              <a:gd name="connsiteY0" fmla="*/ 10633 h 6943061"/>
              <a:gd name="connsiteX1" fmla="*/ 0 w 7559749"/>
              <a:gd name="connsiteY1" fmla="*/ 6943061 h 6943061"/>
              <a:gd name="connsiteX2" fmla="*/ 7559749 w 7559749"/>
              <a:gd name="connsiteY2" fmla="*/ 6943061 h 6943061"/>
              <a:gd name="connsiteX3" fmla="*/ 7517218 w 7559749"/>
              <a:gd name="connsiteY3" fmla="*/ 0 h 6943061"/>
              <a:gd name="connsiteX4" fmla="*/ 2286000 w 7559749"/>
              <a:gd name="connsiteY4" fmla="*/ 10633 h 6943061"/>
              <a:gd name="connsiteX0" fmla="*/ 1963054 w 7559749"/>
              <a:gd name="connsiteY0" fmla="*/ 580 h 6943061"/>
              <a:gd name="connsiteX1" fmla="*/ 0 w 7559749"/>
              <a:gd name="connsiteY1" fmla="*/ 6943061 h 6943061"/>
              <a:gd name="connsiteX2" fmla="*/ 7559749 w 7559749"/>
              <a:gd name="connsiteY2" fmla="*/ 6943061 h 6943061"/>
              <a:gd name="connsiteX3" fmla="*/ 7517218 w 7559749"/>
              <a:gd name="connsiteY3" fmla="*/ 0 h 6943061"/>
              <a:gd name="connsiteX4" fmla="*/ 1963054 w 7559749"/>
              <a:gd name="connsiteY4" fmla="*/ 580 h 6943061"/>
              <a:gd name="connsiteX0" fmla="*/ 1489400 w 7086095"/>
              <a:gd name="connsiteY0" fmla="*/ 580 h 6943061"/>
              <a:gd name="connsiteX1" fmla="*/ 0 w 7086095"/>
              <a:gd name="connsiteY1" fmla="*/ 6943061 h 6943061"/>
              <a:gd name="connsiteX2" fmla="*/ 7086095 w 7086095"/>
              <a:gd name="connsiteY2" fmla="*/ 6943061 h 6943061"/>
              <a:gd name="connsiteX3" fmla="*/ 7043564 w 7086095"/>
              <a:gd name="connsiteY3" fmla="*/ 0 h 6943061"/>
              <a:gd name="connsiteX4" fmla="*/ 1489400 w 7086095"/>
              <a:gd name="connsiteY4" fmla="*/ 580 h 6943061"/>
              <a:gd name="connsiteX0" fmla="*/ 865038 w 6461733"/>
              <a:gd name="connsiteY0" fmla="*/ 580 h 6943061"/>
              <a:gd name="connsiteX1" fmla="*/ 0 w 6461733"/>
              <a:gd name="connsiteY1" fmla="*/ 6912902 h 6943061"/>
              <a:gd name="connsiteX2" fmla="*/ 6461733 w 6461733"/>
              <a:gd name="connsiteY2" fmla="*/ 6943061 h 6943061"/>
              <a:gd name="connsiteX3" fmla="*/ 6419202 w 6461733"/>
              <a:gd name="connsiteY3" fmla="*/ 0 h 6943061"/>
              <a:gd name="connsiteX4" fmla="*/ 865038 w 6461733"/>
              <a:gd name="connsiteY4" fmla="*/ 580 h 6943061"/>
              <a:gd name="connsiteX0" fmla="*/ 1037276 w 6633971"/>
              <a:gd name="connsiteY0" fmla="*/ 580 h 6943061"/>
              <a:gd name="connsiteX1" fmla="*/ 0 w 6633971"/>
              <a:gd name="connsiteY1" fmla="*/ 6892796 h 6943061"/>
              <a:gd name="connsiteX2" fmla="*/ 6633971 w 6633971"/>
              <a:gd name="connsiteY2" fmla="*/ 6943061 h 6943061"/>
              <a:gd name="connsiteX3" fmla="*/ 6591440 w 6633971"/>
              <a:gd name="connsiteY3" fmla="*/ 0 h 6943061"/>
              <a:gd name="connsiteX4" fmla="*/ 1037276 w 6633971"/>
              <a:gd name="connsiteY4" fmla="*/ 580 h 6943061"/>
              <a:gd name="connsiteX0" fmla="*/ 1037276 w 6634500"/>
              <a:gd name="connsiteY0" fmla="*/ 10633 h 6953114"/>
              <a:gd name="connsiteX1" fmla="*/ 0 w 6634500"/>
              <a:gd name="connsiteY1" fmla="*/ 6902849 h 6953114"/>
              <a:gd name="connsiteX2" fmla="*/ 6633971 w 6634500"/>
              <a:gd name="connsiteY2" fmla="*/ 6953114 h 6953114"/>
              <a:gd name="connsiteX3" fmla="*/ 6634500 w 6634500"/>
              <a:gd name="connsiteY3" fmla="*/ 0 h 6953114"/>
              <a:gd name="connsiteX4" fmla="*/ 1037276 w 6634500"/>
              <a:gd name="connsiteY4" fmla="*/ 10633 h 6953114"/>
              <a:gd name="connsiteX0" fmla="*/ 1037276 w 6677031"/>
              <a:gd name="connsiteY0" fmla="*/ 10633 h 6953114"/>
              <a:gd name="connsiteX1" fmla="*/ 0 w 6677031"/>
              <a:gd name="connsiteY1" fmla="*/ 6902849 h 6953114"/>
              <a:gd name="connsiteX2" fmla="*/ 6677031 w 6677031"/>
              <a:gd name="connsiteY2" fmla="*/ 6953114 h 6953114"/>
              <a:gd name="connsiteX3" fmla="*/ 6634500 w 6677031"/>
              <a:gd name="connsiteY3" fmla="*/ 0 h 6953114"/>
              <a:gd name="connsiteX4" fmla="*/ 1037276 w 6677031"/>
              <a:gd name="connsiteY4" fmla="*/ 10633 h 6953114"/>
              <a:gd name="connsiteX0" fmla="*/ 1037276 w 6677032"/>
              <a:gd name="connsiteY0" fmla="*/ 580 h 6943061"/>
              <a:gd name="connsiteX1" fmla="*/ 0 w 6677032"/>
              <a:gd name="connsiteY1" fmla="*/ 6892796 h 6943061"/>
              <a:gd name="connsiteX2" fmla="*/ 6677031 w 6677032"/>
              <a:gd name="connsiteY2" fmla="*/ 6943061 h 6943061"/>
              <a:gd name="connsiteX3" fmla="*/ 6656030 w 6677032"/>
              <a:gd name="connsiteY3" fmla="*/ 0 h 6943061"/>
              <a:gd name="connsiteX4" fmla="*/ 1037276 w 6677032"/>
              <a:gd name="connsiteY4" fmla="*/ 580 h 6943061"/>
              <a:gd name="connsiteX0" fmla="*/ 1037276 w 6699089"/>
              <a:gd name="connsiteY0" fmla="*/ 0 h 6942481"/>
              <a:gd name="connsiteX1" fmla="*/ 0 w 6699089"/>
              <a:gd name="connsiteY1" fmla="*/ 6892216 h 6942481"/>
              <a:gd name="connsiteX2" fmla="*/ 6677031 w 6699089"/>
              <a:gd name="connsiteY2" fmla="*/ 6942481 h 6942481"/>
              <a:gd name="connsiteX3" fmla="*/ 6699089 w 6699089"/>
              <a:gd name="connsiteY3" fmla="*/ 19526 h 6942481"/>
              <a:gd name="connsiteX4" fmla="*/ 1037276 w 6699089"/>
              <a:gd name="connsiteY4" fmla="*/ 0 h 6942481"/>
              <a:gd name="connsiteX0" fmla="*/ 1037276 w 6677559"/>
              <a:gd name="connsiteY0" fmla="*/ 0 h 6942481"/>
              <a:gd name="connsiteX1" fmla="*/ 0 w 6677559"/>
              <a:gd name="connsiteY1" fmla="*/ 6892216 h 6942481"/>
              <a:gd name="connsiteX2" fmla="*/ 6677031 w 6677559"/>
              <a:gd name="connsiteY2" fmla="*/ 6942481 h 6942481"/>
              <a:gd name="connsiteX3" fmla="*/ 6677559 w 6677559"/>
              <a:gd name="connsiteY3" fmla="*/ 9473 h 6942481"/>
              <a:gd name="connsiteX4" fmla="*/ 1037276 w 6677559"/>
              <a:gd name="connsiteY4" fmla="*/ 0 h 6942481"/>
              <a:gd name="connsiteX0" fmla="*/ 1037276 w 7473631"/>
              <a:gd name="connsiteY0" fmla="*/ 0 h 6922375"/>
              <a:gd name="connsiteX1" fmla="*/ 0 w 7473631"/>
              <a:gd name="connsiteY1" fmla="*/ 6892216 h 6922375"/>
              <a:gd name="connsiteX2" fmla="*/ 7473631 w 7473631"/>
              <a:gd name="connsiteY2" fmla="*/ 6922375 h 6922375"/>
              <a:gd name="connsiteX3" fmla="*/ 6677559 w 7473631"/>
              <a:gd name="connsiteY3" fmla="*/ 9473 h 6922375"/>
              <a:gd name="connsiteX4" fmla="*/ 1037276 w 7473631"/>
              <a:gd name="connsiteY4" fmla="*/ 0 h 6922375"/>
              <a:gd name="connsiteX0" fmla="*/ 1037276 w 7495689"/>
              <a:gd name="connsiteY0" fmla="*/ 0 h 6922375"/>
              <a:gd name="connsiteX1" fmla="*/ 0 w 7495689"/>
              <a:gd name="connsiteY1" fmla="*/ 6892216 h 6922375"/>
              <a:gd name="connsiteX2" fmla="*/ 7473631 w 7495689"/>
              <a:gd name="connsiteY2" fmla="*/ 6922375 h 6922375"/>
              <a:gd name="connsiteX3" fmla="*/ 7495689 w 7495689"/>
              <a:gd name="connsiteY3" fmla="*/ 39632 h 6922375"/>
              <a:gd name="connsiteX4" fmla="*/ 1037276 w 7495689"/>
              <a:gd name="connsiteY4" fmla="*/ 0 h 6922375"/>
              <a:gd name="connsiteX0" fmla="*/ 1037276 w 7484924"/>
              <a:gd name="connsiteY0" fmla="*/ 0 h 6922375"/>
              <a:gd name="connsiteX1" fmla="*/ 0 w 7484924"/>
              <a:gd name="connsiteY1" fmla="*/ 6892216 h 6922375"/>
              <a:gd name="connsiteX2" fmla="*/ 7473631 w 7484924"/>
              <a:gd name="connsiteY2" fmla="*/ 6922375 h 6922375"/>
              <a:gd name="connsiteX3" fmla="*/ 7484924 w 7484924"/>
              <a:gd name="connsiteY3" fmla="*/ 49685 h 6922375"/>
              <a:gd name="connsiteX4" fmla="*/ 1037276 w 7484924"/>
              <a:gd name="connsiteY4" fmla="*/ 0 h 6922375"/>
              <a:gd name="connsiteX0" fmla="*/ 1037276 w 7505397"/>
              <a:gd name="connsiteY0" fmla="*/ 0 h 6922375"/>
              <a:gd name="connsiteX1" fmla="*/ 0 w 7505397"/>
              <a:gd name="connsiteY1" fmla="*/ 6892216 h 6922375"/>
              <a:gd name="connsiteX2" fmla="*/ 7505396 w 7505397"/>
              <a:gd name="connsiteY2" fmla="*/ 6922375 h 6922375"/>
              <a:gd name="connsiteX3" fmla="*/ 7484924 w 7505397"/>
              <a:gd name="connsiteY3" fmla="*/ 49685 h 6922375"/>
              <a:gd name="connsiteX4" fmla="*/ 1037276 w 7505397"/>
              <a:gd name="connsiteY4" fmla="*/ 0 h 6922375"/>
              <a:gd name="connsiteX0" fmla="*/ 1037276 w 7556397"/>
              <a:gd name="connsiteY0" fmla="*/ 0 h 6922375"/>
              <a:gd name="connsiteX1" fmla="*/ 0 w 7556397"/>
              <a:gd name="connsiteY1" fmla="*/ 6892216 h 6922375"/>
              <a:gd name="connsiteX2" fmla="*/ 7505396 w 7556397"/>
              <a:gd name="connsiteY2" fmla="*/ 6922375 h 6922375"/>
              <a:gd name="connsiteX3" fmla="*/ 7556397 w 7556397"/>
              <a:gd name="connsiteY3" fmla="*/ 42269 h 6922375"/>
              <a:gd name="connsiteX4" fmla="*/ 1037276 w 7556397"/>
              <a:gd name="connsiteY4" fmla="*/ 0 h 6922375"/>
              <a:gd name="connsiteX0" fmla="*/ 1037276 w 8696207"/>
              <a:gd name="connsiteY0" fmla="*/ 10952 h 6933327"/>
              <a:gd name="connsiteX1" fmla="*/ 0 w 8696207"/>
              <a:gd name="connsiteY1" fmla="*/ 6903168 h 6933327"/>
              <a:gd name="connsiteX2" fmla="*/ 7505396 w 8696207"/>
              <a:gd name="connsiteY2" fmla="*/ 6933327 h 6933327"/>
              <a:gd name="connsiteX3" fmla="*/ 8696207 w 8696207"/>
              <a:gd name="connsiteY3" fmla="*/ 0 h 6933327"/>
              <a:gd name="connsiteX4" fmla="*/ 1037276 w 8696207"/>
              <a:gd name="connsiteY4" fmla="*/ 10952 h 6933327"/>
              <a:gd name="connsiteX0" fmla="*/ 1037276 w 8730692"/>
              <a:gd name="connsiteY0" fmla="*/ 10952 h 6933327"/>
              <a:gd name="connsiteX1" fmla="*/ 0 w 8730692"/>
              <a:gd name="connsiteY1" fmla="*/ 6903168 h 6933327"/>
              <a:gd name="connsiteX2" fmla="*/ 8730692 w 8730692"/>
              <a:gd name="connsiteY2" fmla="*/ 6933327 h 6933327"/>
              <a:gd name="connsiteX3" fmla="*/ 8696207 w 8730692"/>
              <a:gd name="connsiteY3" fmla="*/ 0 h 6933327"/>
              <a:gd name="connsiteX4" fmla="*/ 1037276 w 8730692"/>
              <a:gd name="connsiteY4" fmla="*/ 10952 h 6933327"/>
              <a:gd name="connsiteX0" fmla="*/ 1037276 w 8730692"/>
              <a:gd name="connsiteY0" fmla="*/ 0 h 6922375"/>
              <a:gd name="connsiteX1" fmla="*/ 0 w 8730692"/>
              <a:gd name="connsiteY1" fmla="*/ 6892216 h 6922375"/>
              <a:gd name="connsiteX2" fmla="*/ 8730692 w 8730692"/>
              <a:gd name="connsiteY2" fmla="*/ 6922375 h 6922375"/>
              <a:gd name="connsiteX3" fmla="*/ 5875180 w 8730692"/>
              <a:gd name="connsiteY3" fmla="*/ 2353 h 6922375"/>
              <a:gd name="connsiteX4" fmla="*/ 1037276 w 8730692"/>
              <a:gd name="connsiteY4" fmla="*/ 0 h 6922375"/>
              <a:gd name="connsiteX0" fmla="*/ 1037276 w 5952406"/>
              <a:gd name="connsiteY0" fmla="*/ 0 h 6892216"/>
              <a:gd name="connsiteX1" fmla="*/ 0 w 5952406"/>
              <a:gd name="connsiteY1" fmla="*/ 6892216 h 6892216"/>
              <a:gd name="connsiteX2" fmla="*/ 5952406 w 5952406"/>
              <a:gd name="connsiteY2" fmla="*/ 6882459 h 6892216"/>
              <a:gd name="connsiteX3" fmla="*/ 5875180 w 5952406"/>
              <a:gd name="connsiteY3" fmla="*/ 2353 h 6892216"/>
              <a:gd name="connsiteX4" fmla="*/ 1037276 w 5952406"/>
              <a:gd name="connsiteY4" fmla="*/ 0 h 6892216"/>
              <a:gd name="connsiteX0" fmla="*/ 1037276 w 5995149"/>
              <a:gd name="connsiteY0" fmla="*/ 0 h 6895764"/>
              <a:gd name="connsiteX1" fmla="*/ 0 w 5995149"/>
              <a:gd name="connsiteY1" fmla="*/ 6892216 h 6895764"/>
              <a:gd name="connsiteX2" fmla="*/ 5995149 w 5995149"/>
              <a:gd name="connsiteY2" fmla="*/ 6895764 h 6895764"/>
              <a:gd name="connsiteX3" fmla="*/ 5875180 w 5995149"/>
              <a:gd name="connsiteY3" fmla="*/ 2353 h 6895764"/>
              <a:gd name="connsiteX4" fmla="*/ 1037276 w 5995149"/>
              <a:gd name="connsiteY4" fmla="*/ 0 h 6895764"/>
              <a:gd name="connsiteX0" fmla="*/ 1037276 w 5909664"/>
              <a:gd name="connsiteY0" fmla="*/ 0 h 6909069"/>
              <a:gd name="connsiteX1" fmla="*/ 0 w 5909664"/>
              <a:gd name="connsiteY1" fmla="*/ 6892216 h 6909069"/>
              <a:gd name="connsiteX2" fmla="*/ 5909664 w 5909664"/>
              <a:gd name="connsiteY2" fmla="*/ 6909069 h 6909069"/>
              <a:gd name="connsiteX3" fmla="*/ 5875180 w 5909664"/>
              <a:gd name="connsiteY3" fmla="*/ 2353 h 6909069"/>
              <a:gd name="connsiteX4" fmla="*/ 1037276 w 5909664"/>
              <a:gd name="connsiteY4" fmla="*/ 0 h 6909069"/>
              <a:gd name="connsiteX0" fmla="*/ 1037276 w 5952407"/>
              <a:gd name="connsiteY0" fmla="*/ 0 h 6909069"/>
              <a:gd name="connsiteX1" fmla="*/ 0 w 5952407"/>
              <a:gd name="connsiteY1" fmla="*/ 6892216 h 6909069"/>
              <a:gd name="connsiteX2" fmla="*/ 5952407 w 5952407"/>
              <a:gd name="connsiteY2" fmla="*/ 6909069 h 6909069"/>
              <a:gd name="connsiteX3" fmla="*/ 5875180 w 5952407"/>
              <a:gd name="connsiteY3" fmla="*/ 2353 h 6909069"/>
              <a:gd name="connsiteX4" fmla="*/ 1037276 w 5952407"/>
              <a:gd name="connsiteY4" fmla="*/ 0 h 6909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2407" h="6909069">
                <a:moveTo>
                  <a:pt x="1037276" y="0"/>
                </a:moveTo>
                <a:lnTo>
                  <a:pt x="0" y="6892216"/>
                </a:lnTo>
                <a:lnTo>
                  <a:pt x="5952407" y="6909069"/>
                </a:lnTo>
                <a:cubicBezTo>
                  <a:pt x="5952583" y="4591364"/>
                  <a:pt x="5875004" y="2320058"/>
                  <a:pt x="5875180" y="2353"/>
                </a:cubicBezTo>
                <a:lnTo>
                  <a:pt x="1037276" y="0"/>
                </a:lnTo>
                <a:close/>
              </a:path>
            </a:pathLst>
          </a:custGeom>
          <a:solidFill>
            <a:srgbClr val="46B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a:extLst>
              <a:ext uri="{FF2B5EF4-FFF2-40B4-BE49-F238E27FC236}">
                <a16:creationId xmlns:a16="http://schemas.microsoft.com/office/drawing/2014/main" id="{C721CCF6-BF77-DD4F-8439-4D20664C36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85971" y="-8834"/>
            <a:ext cx="2714243" cy="1637380"/>
          </a:xfrm>
          <a:prstGeom prst="rect">
            <a:avLst/>
          </a:prstGeom>
        </p:spPr>
      </p:pic>
    </p:spTree>
    <p:extLst>
      <p:ext uri="{BB962C8B-B14F-4D97-AF65-F5344CB8AC3E}">
        <p14:creationId xmlns:p14="http://schemas.microsoft.com/office/powerpoint/2010/main" val="32731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cxnSp>
        <p:nvCxnSpPr>
          <p:cNvPr id="10" name="Straight Connector 9">
            <a:extLst>
              <a:ext uri="{FF2B5EF4-FFF2-40B4-BE49-F238E27FC236}">
                <a16:creationId xmlns:a16="http://schemas.microsoft.com/office/drawing/2014/main" id="{2AF81137-32F6-ED4C-BE11-FB2543A3CABE}"/>
              </a:ext>
            </a:extLst>
          </p:cNvPr>
          <p:cNvCxnSpPr/>
          <p:nvPr userDrawn="1"/>
        </p:nvCxnSpPr>
        <p:spPr>
          <a:xfrm>
            <a:off x="692163" y="958292"/>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6453FA0-3F0A-3D47-BB62-4004B5F7A375}"/>
              </a:ext>
            </a:extLst>
          </p:cNvPr>
          <p:cNvCxnSpPr/>
          <p:nvPr userDrawn="1"/>
        </p:nvCxnSpPr>
        <p:spPr>
          <a:xfrm>
            <a:off x="692163" y="5896607"/>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 Placeholder 15">
            <a:extLst>
              <a:ext uri="{FF2B5EF4-FFF2-40B4-BE49-F238E27FC236}">
                <a16:creationId xmlns:a16="http://schemas.microsoft.com/office/drawing/2014/main" id="{5D8969F9-7505-DD4C-A791-37F1E65349EE}"/>
              </a:ext>
            </a:extLst>
          </p:cNvPr>
          <p:cNvSpPr>
            <a:spLocks noGrp="1"/>
          </p:cNvSpPr>
          <p:nvPr>
            <p:ph type="body" sz="quarter" idx="13" hasCustomPrompt="1"/>
          </p:nvPr>
        </p:nvSpPr>
        <p:spPr>
          <a:xfrm>
            <a:off x="692163" y="2046073"/>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
        <p:nvSpPr>
          <p:cNvPr id="13" name="Text Placeholder 15">
            <a:extLst>
              <a:ext uri="{FF2B5EF4-FFF2-40B4-BE49-F238E27FC236}">
                <a16:creationId xmlns:a16="http://schemas.microsoft.com/office/drawing/2014/main" id="{E48600CB-0AD6-2546-89AB-257ECE6CC38C}"/>
              </a:ext>
            </a:extLst>
          </p:cNvPr>
          <p:cNvSpPr>
            <a:spLocks noGrp="1"/>
          </p:cNvSpPr>
          <p:nvPr>
            <p:ph type="body" sz="quarter" idx="14" hasCustomPrompt="1"/>
          </p:nvPr>
        </p:nvSpPr>
        <p:spPr>
          <a:xfrm>
            <a:off x="692163" y="3785421"/>
            <a:ext cx="5198109" cy="1029756"/>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Tree>
    <p:extLst>
      <p:ext uri="{BB962C8B-B14F-4D97-AF65-F5344CB8AC3E}">
        <p14:creationId xmlns:p14="http://schemas.microsoft.com/office/powerpoint/2010/main" val="3966282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cxnSp>
        <p:nvCxnSpPr>
          <p:cNvPr id="10" name="Straight Connector 9">
            <a:extLst>
              <a:ext uri="{FF2B5EF4-FFF2-40B4-BE49-F238E27FC236}">
                <a16:creationId xmlns:a16="http://schemas.microsoft.com/office/drawing/2014/main" id="{2AF81137-32F6-ED4C-BE11-FB2543A3CABE}"/>
              </a:ext>
            </a:extLst>
          </p:cNvPr>
          <p:cNvCxnSpPr/>
          <p:nvPr userDrawn="1"/>
        </p:nvCxnSpPr>
        <p:spPr>
          <a:xfrm>
            <a:off x="692163" y="958292"/>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6453FA0-3F0A-3D47-BB62-4004B5F7A375}"/>
              </a:ext>
            </a:extLst>
          </p:cNvPr>
          <p:cNvCxnSpPr/>
          <p:nvPr userDrawn="1"/>
        </p:nvCxnSpPr>
        <p:spPr>
          <a:xfrm>
            <a:off x="692163" y="5896607"/>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 Placeholder 15">
            <a:extLst>
              <a:ext uri="{FF2B5EF4-FFF2-40B4-BE49-F238E27FC236}">
                <a16:creationId xmlns:a16="http://schemas.microsoft.com/office/drawing/2014/main" id="{5D8969F9-7505-DD4C-A791-37F1E65349EE}"/>
              </a:ext>
            </a:extLst>
          </p:cNvPr>
          <p:cNvSpPr>
            <a:spLocks noGrp="1"/>
          </p:cNvSpPr>
          <p:nvPr>
            <p:ph type="body" sz="quarter" idx="13" hasCustomPrompt="1"/>
          </p:nvPr>
        </p:nvSpPr>
        <p:spPr>
          <a:xfrm>
            <a:off x="692163" y="2046073"/>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
        <p:nvSpPr>
          <p:cNvPr id="13" name="Text Placeholder 15">
            <a:extLst>
              <a:ext uri="{FF2B5EF4-FFF2-40B4-BE49-F238E27FC236}">
                <a16:creationId xmlns:a16="http://schemas.microsoft.com/office/drawing/2014/main" id="{E48600CB-0AD6-2546-89AB-257ECE6CC38C}"/>
              </a:ext>
            </a:extLst>
          </p:cNvPr>
          <p:cNvSpPr>
            <a:spLocks noGrp="1"/>
          </p:cNvSpPr>
          <p:nvPr>
            <p:ph type="body" sz="quarter" idx="14" hasCustomPrompt="1"/>
          </p:nvPr>
        </p:nvSpPr>
        <p:spPr>
          <a:xfrm>
            <a:off x="692163" y="3785421"/>
            <a:ext cx="5198109" cy="1029756"/>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pic>
        <p:nvPicPr>
          <p:cNvPr id="3" name="Picture 2">
            <a:extLst>
              <a:ext uri="{FF2B5EF4-FFF2-40B4-BE49-F238E27FC236}">
                <a16:creationId xmlns:a16="http://schemas.microsoft.com/office/drawing/2014/main" id="{729F18B5-90BD-4D69-83E8-08EB0D3A6DFE}"/>
              </a:ext>
            </a:extLst>
          </p:cNvPr>
          <p:cNvPicPr>
            <a:picLocks noChangeAspect="1"/>
          </p:cNvPicPr>
          <p:nvPr userDrawn="1"/>
        </p:nvPicPr>
        <p:blipFill>
          <a:blip r:embed="rId2"/>
          <a:stretch>
            <a:fillRect/>
          </a:stretch>
        </p:blipFill>
        <p:spPr>
          <a:xfrm>
            <a:off x="8677275" y="5354906"/>
            <a:ext cx="3429000" cy="1366569"/>
          </a:xfrm>
          <a:prstGeom prst="rect">
            <a:avLst/>
          </a:prstGeom>
        </p:spPr>
      </p:pic>
    </p:spTree>
    <p:extLst>
      <p:ext uri="{BB962C8B-B14F-4D97-AF65-F5344CB8AC3E}">
        <p14:creationId xmlns:p14="http://schemas.microsoft.com/office/powerpoint/2010/main" val="3269393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cxnSp>
        <p:nvCxnSpPr>
          <p:cNvPr id="13" name="Straight Connector 12">
            <a:extLst>
              <a:ext uri="{FF2B5EF4-FFF2-40B4-BE49-F238E27FC236}">
                <a16:creationId xmlns:a16="http://schemas.microsoft.com/office/drawing/2014/main" id="{B3665DE8-2F76-FA43-88EC-65EACEA819F1}"/>
              </a:ext>
            </a:extLst>
          </p:cNvPr>
          <p:cNvCxnSpPr>
            <a:cxnSpLocks/>
          </p:cNvCxnSpPr>
          <p:nvPr userDrawn="1"/>
        </p:nvCxnSpPr>
        <p:spPr>
          <a:xfrm flipV="1">
            <a:off x="692163" y="2172083"/>
            <a:ext cx="0" cy="2513834"/>
          </a:xfrm>
          <a:prstGeom prst="line">
            <a:avLst/>
          </a:prstGeom>
          <a:ln w="190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 Placeholder 15">
            <a:extLst>
              <a:ext uri="{FF2B5EF4-FFF2-40B4-BE49-F238E27FC236}">
                <a16:creationId xmlns:a16="http://schemas.microsoft.com/office/drawing/2014/main" id="{B4A75AB4-7F84-1E41-9AD7-39410ED2A96C}"/>
              </a:ext>
            </a:extLst>
          </p:cNvPr>
          <p:cNvSpPr>
            <a:spLocks noGrp="1"/>
          </p:cNvSpPr>
          <p:nvPr>
            <p:ph type="body" sz="quarter" idx="13" hasCustomPrompt="1"/>
          </p:nvPr>
        </p:nvSpPr>
        <p:spPr>
          <a:xfrm>
            <a:off x="1212629" y="2562160"/>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Tree>
    <p:extLst>
      <p:ext uri="{BB962C8B-B14F-4D97-AF65-F5344CB8AC3E}">
        <p14:creationId xmlns:p14="http://schemas.microsoft.com/office/powerpoint/2010/main" val="3674279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Freeform 20">
            <a:extLst>
              <a:ext uri="{FF2B5EF4-FFF2-40B4-BE49-F238E27FC236}">
                <a16:creationId xmlns:a16="http://schemas.microsoft.com/office/drawing/2014/main" id="{EE86B987-3201-8149-AF68-A7BB507FA952}"/>
              </a:ext>
            </a:extLst>
          </p:cNvPr>
          <p:cNvSpPr/>
          <p:nvPr userDrawn="1"/>
        </p:nvSpPr>
        <p:spPr>
          <a:xfrm>
            <a:off x="0" y="0"/>
            <a:ext cx="12192000" cy="6858000"/>
          </a:xfrm>
          <a:prstGeom prst="rect">
            <a:avLst/>
          </a:prstGeom>
          <a:solidFill>
            <a:srgbClr val="46BF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sp>
        <p:nvSpPr>
          <p:cNvPr id="16" name="Text Placeholder 15">
            <a:extLst>
              <a:ext uri="{FF2B5EF4-FFF2-40B4-BE49-F238E27FC236}">
                <a16:creationId xmlns:a16="http://schemas.microsoft.com/office/drawing/2014/main" id="{B4A75AB4-7F84-1E41-9AD7-39410ED2A96C}"/>
              </a:ext>
            </a:extLst>
          </p:cNvPr>
          <p:cNvSpPr>
            <a:spLocks noGrp="1"/>
          </p:cNvSpPr>
          <p:nvPr>
            <p:ph type="body" sz="quarter" idx="13" hasCustomPrompt="1"/>
          </p:nvPr>
        </p:nvSpPr>
        <p:spPr>
          <a:xfrm>
            <a:off x="692163" y="2562160"/>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grpSp>
        <p:nvGrpSpPr>
          <p:cNvPr id="2" name="Group 1">
            <a:extLst>
              <a:ext uri="{FF2B5EF4-FFF2-40B4-BE49-F238E27FC236}">
                <a16:creationId xmlns:a16="http://schemas.microsoft.com/office/drawing/2014/main" id="{76E0E38D-57BE-2E49-9E54-8D43D7783D5A}"/>
              </a:ext>
            </a:extLst>
          </p:cNvPr>
          <p:cNvGrpSpPr/>
          <p:nvPr userDrawn="1"/>
        </p:nvGrpSpPr>
        <p:grpSpPr>
          <a:xfrm>
            <a:off x="692163" y="1891671"/>
            <a:ext cx="3350677" cy="3074659"/>
            <a:chOff x="692163" y="1891671"/>
            <a:chExt cx="3350677" cy="3074659"/>
          </a:xfrm>
        </p:grpSpPr>
        <p:cxnSp>
          <p:nvCxnSpPr>
            <p:cNvPr id="17" name="Straight Connector 16">
              <a:extLst>
                <a:ext uri="{FF2B5EF4-FFF2-40B4-BE49-F238E27FC236}">
                  <a16:creationId xmlns:a16="http://schemas.microsoft.com/office/drawing/2014/main" id="{17DAA8A5-116C-9D4C-AADC-E2B991FB7DE7}"/>
                </a:ext>
              </a:extLst>
            </p:cNvPr>
            <p:cNvCxnSpPr/>
            <p:nvPr userDrawn="1"/>
          </p:nvCxnSpPr>
          <p:spPr>
            <a:xfrm>
              <a:off x="692163" y="1891671"/>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E3CC8DA-92CC-F543-887D-22AC0B34E5CC}"/>
                </a:ext>
              </a:extLst>
            </p:cNvPr>
            <p:cNvCxnSpPr/>
            <p:nvPr userDrawn="1"/>
          </p:nvCxnSpPr>
          <p:spPr>
            <a:xfrm>
              <a:off x="692163" y="4959978"/>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A137B032-BF0E-42C6-97AC-337E51C8A518}"/>
              </a:ext>
            </a:extLst>
          </p:cNvPr>
          <p:cNvPicPr>
            <a:picLocks noChangeAspect="1"/>
          </p:cNvPicPr>
          <p:nvPr userDrawn="1"/>
        </p:nvPicPr>
        <p:blipFill>
          <a:blip r:embed="rId2"/>
          <a:stretch>
            <a:fillRect/>
          </a:stretch>
        </p:blipFill>
        <p:spPr>
          <a:xfrm>
            <a:off x="8688355" y="136525"/>
            <a:ext cx="3429000" cy="1366569"/>
          </a:xfrm>
          <a:prstGeom prst="rect">
            <a:avLst/>
          </a:prstGeom>
        </p:spPr>
      </p:pic>
    </p:spTree>
    <p:extLst>
      <p:ext uri="{BB962C8B-B14F-4D97-AF65-F5344CB8AC3E}">
        <p14:creationId xmlns:p14="http://schemas.microsoft.com/office/powerpoint/2010/main" val="1902660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D0C59A-E534-9842-84E0-6342E9A5AF32}"/>
              </a:ext>
            </a:extLst>
          </p:cNvPr>
          <p:cNvSpPr>
            <a:spLocks noGrp="1"/>
          </p:cNvSpPr>
          <p:nvPr>
            <p:ph type="dt" sz="half" idx="10"/>
          </p:nvPr>
        </p:nvSpPr>
        <p:spPr/>
        <p:txBody>
          <a:body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C57465CB-3A23-CD47-95B8-769952381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D1D79-07BA-544B-9C45-6B571D5398D0}"/>
              </a:ext>
            </a:extLst>
          </p:cNvPr>
          <p:cNvSpPr>
            <a:spLocks noGrp="1"/>
          </p:cNvSpPr>
          <p:nvPr>
            <p:ph type="sldNum" sz="quarter" idx="12"/>
          </p:nvPr>
        </p:nvSpPr>
        <p:spPr/>
        <p:txBody>
          <a:bodyPr/>
          <a:lstStyle/>
          <a:p>
            <a:fld id="{3023107B-2439-F04D-A4E6-E1836DECF8B9}" type="slidenum">
              <a:rPr lang="en-US" smtClean="0"/>
              <a:t>‹#›</a:t>
            </a:fld>
            <a:endParaRPr lang="en-US"/>
          </a:p>
        </p:txBody>
      </p:sp>
      <p:pic>
        <p:nvPicPr>
          <p:cNvPr id="8" name="Picture 7">
            <a:extLst>
              <a:ext uri="{FF2B5EF4-FFF2-40B4-BE49-F238E27FC236}">
                <a16:creationId xmlns:a16="http://schemas.microsoft.com/office/drawing/2014/main" id="{34E4E25C-B729-A143-AFB0-6BA8A9959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5971" y="1"/>
            <a:ext cx="2714243" cy="1628545"/>
          </a:xfrm>
          <a:prstGeom prst="rect">
            <a:avLst/>
          </a:prstGeom>
        </p:spPr>
      </p:pic>
      <p:cxnSp>
        <p:nvCxnSpPr>
          <p:cNvPr id="10" name="Straight Connector 9">
            <a:extLst>
              <a:ext uri="{FF2B5EF4-FFF2-40B4-BE49-F238E27FC236}">
                <a16:creationId xmlns:a16="http://schemas.microsoft.com/office/drawing/2014/main" id="{2AF81137-32F6-ED4C-BE11-FB2543A3CABE}"/>
              </a:ext>
            </a:extLst>
          </p:cNvPr>
          <p:cNvCxnSpPr/>
          <p:nvPr userDrawn="1"/>
        </p:nvCxnSpPr>
        <p:spPr>
          <a:xfrm>
            <a:off x="692163" y="950377"/>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6453FA0-3F0A-3D47-BB62-4004B5F7A375}"/>
              </a:ext>
            </a:extLst>
          </p:cNvPr>
          <p:cNvCxnSpPr/>
          <p:nvPr userDrawn="1"/>
        </p:nvCxnSpPr>
        <p:spPr>
          <a:xfrm>
            <a:off x="692163" y="5882773"/>
            <a:ext cx="3350677" cy="6352"/>
          </a:xfrm>
          <a:prstGeom prst="line">
            <a:avLst/>
          </a:prstGeom>
          <a:ln w="1270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 Placeholder 15">
            <a:extLst>
              <a:ext uri="{FF2B5EF4-FFF2-40B4-BE49-F238E27FC236}">
                <a16:creationId xmlns:a16="http://schemas.microsoft.com/office/drawing/2014/main" id="{5D8969F9-7505-DD4C-A791-37F1E65349EE}"/>
              </a:ext>
            </a:extLst>
          </p:cNvPr>
          <p:cNvSpPr>
            <a:spLocks noGrp="1"/>
          </p:cNvSpPr>
          <p:nvPr>
            <p:ph type="body" sz="quarter" idx="13" hasCustomPrompt="1"/>
          </p:nvPr>
        </p:nvSpPr>
        <p:spPr>
          <a:xfrm>
            <a:off x="692163" y="1683237"/>
            <a:ext cx="5198109" cy="1733680"/>
          </a:xfrm>
        </p:spPr>
        <p:txBody>
          <a:bodyPr>
            <a:noAutofit/>
          </a:bodyPr>
          <a:lstStyle>
            <a:lvl1pPr marL="0" indent="0">
              <a:lnSpc>
                <a:spcPct val="100000"/>
              </a:lnSpc>
              <a:buNone/>
              <a:defRPr sz="53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sp>
        <p:nvSpPr>
          <p:cNvPr id="13" name="Text Placeholder 15">
            <a:extLst>
              <a:ext uri="{FF2B5EF4-FFF2-40B4-BE49-F238E27FC236}">
                <a16:creationId xmlns:a16="http://schemas.microsoft.com/office/drawing/2014/main" id="{E48600CB-0AD6-2546-89AB-257ECE6CC38C}"/>
              </a:ext>
            </a:extLst>
          </p:cNvPr>
          <p:cNvSpPr>
            <a:spLocks noGrp="1"/>
          </p:cNvSpPr>
          <p:nvPr>
            <p:ph type="body" sz="quarter" idx="14" hasCustomPrompt="1"/>
          </p:nvPr>
        </p:nvSpPr>
        <p:spPr>
          <a:xfrm>
            <a:off x="692163" y="3422585"/>
            <a:ext cx="5198109" cy="1733680"/>
          </a:xfrm>
        </p:spPr>
        <p:txBody>
          <a:bodyPr>
            <a:noAutofit/>
          </a:bodyPr>
          <a:lstStyle>
            <a:lvl1pPr marL="0" indent="0">
              <a:buNone/>
              <a:defRPr sz="4000" b="1">
                <a:solidFill>
                  <a:schemeClr val="bg1"/>
                </a:solidFill>
                <a:latin typeface="Arial" panose="020B0604020202020204" pitchFamily="34" charset="0"/>
                <a:cs typeface="Arial" panose="020B0604020202020204" pitchFamily="34" charset="0"/>
              </a:defRPr>
            </a:lvl1pPr>
            <a:lvl2pPr marL="457200" indent="0">
              <a:buNone/>
              <a:defRPr sz="5300" b="1">
                <a:solidFill>
                  <a:schemeClr val="bg1"/>
                </a:solidFill>
                <a:latin typeface="Arial" panose="020B0604020202020204" pitchFamily="34" charset="0"/>
                <a:cs typeface="Arial" panose="020B0604020202020204" pitchFamily="34" charset="0"/>
              </a:defRPr>
            </a:lvl2pPr>
            <a:lvl3pPr marL="914400" indent="0">
              <a:buNone/>
              <a:defRPr sz="5300" b="1">
                <a:solidFill>
                  <a:schemeClr val="bg1"/>
                </a:solidFill>
                <a:latin typeface="Arial" panose="020B0604020202020204" pitchFamily="34" charset="0"/>
                <a:cs typeface="Arial" panose="020B0604020202020204" pitchFamily="34" charset="0"/>
              </a:defRPr>
            </a:lvl3pPr>
            <a:lvl4pPr marL="1371600" indent="0">
              <a:buNone/>
              <a:defRPr sz="5300" b="1">
                <a:solidFill>
                  <a:schemeClr val="bg1"/>
                </a:solidFill>
                <a:latin typeface="Arial" panose="020B0604020202020204" pitchFamily="34" charset="0"/>
                <a:cs typeface="Arial" panose="020B0604020202020204" pitchFamily="34" charset="0"/>
              </a:defRPr>
            </a:lvl4pPr>
            <a:lvl5pPr marL="1828800" indent="0">
              <a:buNone/>
              <a:defRPr sz="5300" b="1">
                <a:solidFill>
                  <a:schemeClr val="bg1"/>
                </a:solidFill>
                <a:latin typeface="Arial" panose="020B0604020202020204" pitchFamily="34" charset="0"/>
                <a:cs typeface="Arial" panose="020B0604020202020204" pitchFamily="34" charset="0"/>
              </a:defRPr>
            </a:lvl5pPr>
          </a:lstStyle>
          <a:p>
            <a:pPr lvl="0"/>
            <a:r>
              <a:rPr lang="en-GB" dirty="0"/>
              <a:t>Click to edit master text</a:t>
            </a:r>
            <a:endParaRPr lang="en-US" dirty="0"/>
          </a:p>
        </p:txBody>
      </p:sp>
      <p:pic>
        <p:nvPicPr>
          <p:cNvPr id="14" name="Picture 13" descr="A picture containing grass, outdoor, building, fire&#10;&#10;Description automatically generated">
            <a:extLst>
              <a:ext uri="{FF2B5EF4-FFF2-40B4-BE49-F238E27FC236}">
                <a16:creationId xmlns:a16="http://schemas.microsoft.com/office/drawing/2014/main" id="{963C1643-AB38-0445-9872-742CAA3B821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7112"/>
            <a:ext cx="12192000" cy="6843776"/>
          </a:xfrm>
          <a:prstGeom prst="rect">
            <a:avLst/>
          </a:prstGeom>
        </p:spPr>
      </p:pic>
      <p:sp>
        <p:nvSpPr>
          <p:cNvPr id="15" name="Rectangle 14">
            <a:extLst>
              <a:ext uri="{FF2B5EF4-FFF2-40B4-BE49-F238E27FC236}">
                <a16:creationId xmlns:a16="http://schemas.microsoft.com/office/drawing/2014/main" id="{9A66FDC3-7C1C-3743-BD52-89CB29BA16A4}"/>
              </a:ext>
            </a:extLst>
          </p:cNvPr>
          <p:cNvSpPr/>
          <p:nvPr userDrawn="1"/>
        </p:nvSpPr>
        <p:spPr>
          <a:xfrm>
            <a:off x="8214" y="0"/>
            <a:ext cx="12191999" cy="6857999"/>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1" name="Picture 20">
            <a:extLst>
              <a:ext uri="{FF2B5EF4-FFF2-40B4-BE49-F238E27FC236}">
                <a16:creationId xmlns:a16="http://schemas.microsoft.com/office/drawing/2014/main" id="{45ACB7D0-385E-BF4B-BBD8-BB0AED824F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96426" y="8457"/>
            <a:ext cx="2712001" cy="1627200"/>
          </a:xfrm>
          <a:prstGeom prst="rect">
            <a:avLst/>
          </a:prstGeom>
        </p:spPr>
      </p:pic>
    </p:spTree>
    <p:extLst>
      <p:ext uri="{BB962C8B-B14F-4D97-AF65-F5344CB8AC3E}">
        <p14:creationId xmlns:p14="http://schemas.microsoft.com/office/powerpoint/2010/main" val="9809659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1B06F7-0432-9644-ADAF-AF03B3542D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CF550D7-22F0-694E-9D65-A7D1DFFBF6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145E5D-8684-2A45-B0F1-4D1F511EF0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2ABDA-8306-7E48-B443-905E6AD6BD48}" type="datetimeFigureOut">
              <a:rPr lang="en-US" smtClean="0"/>
              <a:t>4/11/2022</a:t>
            </a:fld>
            <a:endParaRPr lang="en-US"/>
          </a:p>
        </p:txBody>
      </p:sp>
      <p:sp>
        <p:nvSpPr>
          <p:cNvPr id="5" name="Footer Placeholder 4">
            <a:extLst>
              <a:ext uri="{FF2B5EF4-FFF2-40B4-BE49-F238E27FC236}">
                <a16:creationId xmlns:a16="http://schemas.microsoft.com/office/drawing/2014/main" id="{9998CB06-15F8-784D-83B1-8E71B79F70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C042D-9263-C649-9358-73B11846AF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3107B-2439-F04D-A4E6-E1836DECF8B9}" type="slidenum">
              <a:rPr lang="en-US" smtClean="0"/>
              <a:t>‹#›</a:t>
            </a:fld>
            <a:endParaRPr lang="en-US"/>
          </a:p>
        </p:txBody>
      </p:sp>
    </p:spTree>
    <p:extLst>
      <p:ext uri="{BB962C8B-B14F-4D97-AF65-F5344CB8AC3E}">
        <p14:creationId xmlns:p14="http://schemas.microsoft.com/office/powerpoint/2010/main" val="1253881498"/>
      </p:ext>
    </p:extLst>
  </p:cSld>
  <p:clrMap bg1="lt1" tx1="dk1" bg2="lt2" tx2="dk2" accent1="accent1" accent2="accent2" accent3="accent3" accent4="accent4" accent5="accent5" accent6="accent6" hlink="hlink" folHlink="folHlink"/>
  <p:sldLayoutIdLst>
    <p:sldLayoutId id="2147483665" r:id="rId1"/>
    <p:sldLayoutId id="2147483689" r:id="rId2"/>
    <p:sldLayoutId id="2147483688" r:id="rId3"/>
    <p:sldLayoutId id="2147483672" r:id="rId4"/>
    <p:sldLayoutId id="2147483668" r:id="rId5"/>
    <p:sldLayoutId id="2147483690" r:id="rId6"/>
    <p:sldLayoutId id="2147483671" r:id="rId7"/>
    <p:sldLayoutId id="2147483667" r:id="rId8"/>
    <p:sldLayoutId id="2147483683" r:id="rId9"/>
    <p:sldLayoutId id="2147483684" r:id="rId10"/>
    <p:sldLayoutId id="2147483685" r:id="rId11"/>
    <p:sldLayoutId id="2147483649" r:id="rId12"/>
    <p:sldLayoutId id="2147483676" r:id="rId13"/>
    <p:sldLayoutId id="2147483682" r:id="rId14"/>
    <p:sldLayoutId id="2147483664" r:id="rId15"/>
    <p:sldLayoutId id="2147483674" r:id="rId16"/>
    <p:sldLayoutId id="2147483677" r:id="rId17"/>
    <p:sldLayoutId id="2147483650" r:id="rId18"/>
    <p:sldLayoutId id="2147483662" r:id="rId19"/>
    <p:sldLayoutId id="2147483679" r:id="rId20"/>
    <p:sldLayoutId id="2147483673" r:id="rId21"/>
    <p:sldLayoutId id="2147483669" r:id="rId22"/>
    <p:sldLayoutId id="2147483670" r:id="rId23"/>
    <p:sldLayoutId id="2147483678" r:id="rId24"/>
    <p:sldLayoutId id="2147483651" r:id="rId25"/>
    <p:sldLayoutId id="2147483652" r:id="rId26"/>
    <p:sldLayoutId id="2147483661" r:id="rId27"/>
    <p:sldLayoutId id="2147483653" r:id="rId28"/>
    <p:sldLayoutId id="2147483675" r:id="rId29"/>
    <p:sldLayoutId id="2147483680" r:id="rId30"/>
    <p:sldLayoutId id="2147483681" r:id="rId31"/>
    <p:sldLayoutId id="2147483686" r:id="rId32"/>
    <p:sldLayoutId id="2147483663" r:id="rId33"/>
    <p:sldLayoutId id="2147483654" r:id="rId34"/>
    <p:sldLayoutId id="2147483655" r:id="rId35"/>
    <p:sldLayoutId id="2147483656" r:id="rId36"/>
    <p:sldLayoutId id="2147483657" r:id="rId37"/>
    <p:sldLayoutId id="2147483658" r:id="rId38"/>
    <p:sldLayoutId id="2147483659" r:id="rId39"/>
    <p:sldLayoutId id="2147483687"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hyperlink" Target="https://www.devconf.co.za/ra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80094E3-ED3B-744A-9E2B-670A87589C50}"/>
              </a:ext>
            </a:extLst>
          </p:cNvPr>
          <p:cNvSpPr>
            <a:spLocks noGrp="1"/>
          </p:cNvSpPr>
          <p:nvPr>
            <p:ph type="body" sz="quarter" idx="13"/>
          </p:nvPr>
        </p:nvSpPr>
        <p:spPr/>
        <p:txBody>
          <a:bodyPr/>
          <a:lstStyle/>
          <a:p>
            <a:r>
              <a:rPr lang="en-US" dirty="0"/>
              <a:t>Pliable systems architecture</a:t>
            </a:r>
          </a:p>
        </p:txBody>
      </p:sp>
      <p:sp>
        <p:nvSpPr>
          <p:cNvPr id="5" name="Text Placeholder 4">
            <a:extLst>
              <a:ext uri="{FF2B5EF4-FFF2-40B4-BE49-F238E27FC236}">
                <a16:creationId xmlns:a16="http://schemas.microsoft.com/office/drawing/2014/main" id="{D383C9F9-6609-F344-A587-CCB17370F0DE}"/>
              </a:ext>
            </a:extLst>
          </p:cNvPr>
          <p:cNvSpPr>
            <a:spLocks noGrp="1"/>
          </p:cNvSpPr>
          <p:nvPr>
            <p:ph type="body" sz="quarter" idx="14"/>
          </p:nvPr>
        </p:nvSpPr>
        <p:spPr>
          <a:xfrm>
            <a:off x="3787264" y="6192163"/>
            <a:ext cx="3785111" cy="665837"/>
          </a:xfrm>
        </p:spPr>
        <p:txBody>
          <a:bodyPr/>
          <a:lstStyle/>
          <a:p>
            <a:r>
              <a:rPr lang="en-US" dirty="0"/>
              <a:t>Daniël Joubert</a:t>
            </a:r>
          </a:p>
        </p:txBody>
      </p:sp>
    </p:spTree>
    <p:extLst>
      <p:ext uri="{BB962C8B-B14F-4D97-AF65-F5344CB8AC3E}">
        <p14:creationId xmlns:p14="http://schemas.microsoft.com/office/powerpoint/2010/main" val="18802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Complexity / Technical debt</a:t>
            </a:r>
          </a:p>
          <a:p>
            <a:pPr>
              <a:lnSpc>
                <a:spcPct val="100000"/>
              </a:lnSpc>
            </a:pPr>
            <a:r>
              <a:rPr lang="en-GB" sz="1400" dirty="0"/>
              <a:t>Testing</a:t>
            </a:r>
          </a:p>
          <a:p>
            <a:pPr>
              <a:lnSpc>
                <a:spcPct val="100000"/>
              </a:lnSpc>
            </a:pPr>
            <a:r>
              <a:rPr lang="en-GB" sz="1400" dirty="0"/>
              <a:t>System Visibility (Monitoring, Logging, Tracing)</a:t>
            </a:r>
          </a:p>
          <a:p>
            <a:pPr>
              <a:lnSpc>
                <a:spcPct val="100000"/>
              </a:lnSpc>
            </a:pPr>
            <a:r>
              <a:rPr lang="en-GB" sz="1400" dirty="0"/>
              <a:t>Release process</a:t>
            </a:r>
          </a:p>
          <a:p>
            <a:pPr>
              <a:lnSpc>
                <a:spcPct val="100000"/>
              </a:lnSpc>
            </a:pPr>
            <a:r>
              <a:rPr lang="en-GB" sz="1400" dirty="0"/>
              <a:t>Scale</a:t>
            </a:r>
          </a:p>
          <a:p>
            <a:pPr>
              <a:lnSpc>
                <a:spcPct val="100000"/>
              </a:lnSpc>
            </a:pPr>
            <a:endParaRPr lang="en-GB"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Things that makes changes difficult</a:t>
            </a:r>
          </a:p>
        </p:txBody>
      </p:sp>
    </p:spTree>
    <p:extLst>
      <p:ext uri="{BB962C8B-B14F-4D97-AF65-F5344CB8AC3E}">
        <p14:creationId xmlns:p14="http://schemas.microsoft.com/office/powerpoint/2010/main" val="3387250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Microservices</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Managing Change</a:t>
            </a:r>
          </a:p>
        </p:txBody>
      </p:sp>
    </p:spTree>
    <p:extLst>
      <p:ext uri="{BB962C8B-B14F-4D97-AF65-F5344CB8AC3E}">
        <p14:creationId xmlns:p14="http://schemas.microsoft.com/office/powerpoint/2010/main" val="2260358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marL="0" indent="0">
              <a:lnSpc>
                <a:spcPct val="100000"/>
              </a:lnSpc>
              <a:buNone/>
            </a:pPr>
            <a:r>
              <a:rPr lang="en-ZA" sz="1400" dirty="0"/>
              <a:t> </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Microservices</a:t>
            </a:r>
          </a:p>
        </p:txBody>
      </p:sp>
      <p:pic>
        <p:nvPicPr>
          <p:cNvPr id="6" name="Picture 5">
            <a:extLst>
              <a:ext uri="{FF2B5EF4-FFF2-40B4-BE49-F238E27FC236}">
                <a16:creationId xmlns:a16="http://schemas.microsoft.com/office/drawing/2014/main" id="{F844BF69-0962-49EC-8B4D-D2DEB6EC2564}"/>
              </a:ext>
            </a:extLst>
          </p:cNvPr>
          <p:cNvPicPr>
            <a:picLocks noChangeAspect="1"/>
          </p:cNvPicPr>
          <p:nvPr/>
        </p:nvPicPr>
        <p:blipFill>
          <a:blip r:embed="rId4"/>
          <a:stretch>
            <a:fillRect/>
          </a:stretch>
        </p:blipFill>
        <p:spPr>
          <a:xfrm>
            <a:off x="838200" y="996929"/>
            <a:ext cx="8569493" cy="5847193"/>
          </a:xfrm>
          <a:prstGeom prst="rect">
            <a:avLst/>
          </a:prstGeom>
        </p:spPr>
      </p:pic>
    </p:spTree>
    <p:extLst>
      <p:ext uri="{BB962C8B-B14F-4D97-AF65-F5344CB8AC3E}">
        <p14:creationId xmlns:p14="http://schemas.microsoft.com/office/powerpoint/2010/main" val="239609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Testing in production</a:t>
            </a:r>
          </a:p>
          <a:p>
            <a:pPr lvl="1">
              <a:lnSpc>
                <a:spcPct val="100000"/>
              </a:lnSpc>
            </a:pPr>
            <a:r>
              <a:rPr lang="en-ZA" sz="1000" dirty="0"/>
              <a:t>Testing streaming process</a:t>
            </a:r>
          </a:p>
          <a:p>
            <a:pPr lvl="1">
              <a:lnSpc>
                <a:spcPct val="100000"/>
              </a:lnSpc>
            </a:pPr>
            <a:r>
              <a:rPr lang="en-ZA" sz="1000" dirty="0"/>
              <a:t>Obtaining data from API</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1</a:t>
            </a:r>
          </a:p>
        </p:txBody>
      </p:sp>
    </p:spTree>
    <p:extLst>
      <p:ext uri="{BB962C8B-B14F-4D97-AF65-F5344CB8AC3E}">
        <p14:creationId xmlns:p14="http://schemas.microsoft.com/office/powerpoint/2010/main" val="2269758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Convert and Data Filter</a:t>
            </a:r>
            <a:endParaRPr lang="en-ZA" sz="10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Code Implementation</a:t>
            </a:r>
          </a:p>
        </p:txBody>
      </p:sp>
    </p:spTree>
    <p:extLst>
      <p:ext uri="{BB962C8B-B14F-4D97-AF65-F5344CB8AC3E}">
        <p14:creationId xmlns:p14="http://schemas.microsoft.com/office/powerpoint/2010/main" val="457269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endParaRPr lang="en-ZA" sz="10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2</a:t>
            </a:r>
          </a:p>
        </p:txBody>
      </p:sp>
      <p:pic>
        <p:nvPicPr>
          <p:cNvPr id="5" name="Picture 4">
            <a:extLst>
              <a:ext uri="{FF2B5EF4-FFF2-40B4-BE49-F238E27FC236}">
                <a16:creationId xmlns:a16="http://schemas.microsoft.com/office/drawing/2014/main" id="{B0262777-046C-4195-81CB-89957A07F46F}"/>
              </a:ext>
            </a:extLst>
          </p:cNvPr>
          <p:cNvPicPr>
            <a:picLocks noChangeAspect="1"/>
          </p:cNvPicPr>
          <p:nvPr/>
        </p:nvPicPr>
        <p:blipFill>
          <a:blip r:embed="rId4"/>
          <a:stretch>
            <a:fillRect/>
          </a:stretch>
        </p:blipFill>
        <p:spPr>
          <a:xfrm>
            <a:off x="2009852" y="0"/>
            <a:ext cx="6451778" cy="6636870"/>
          </a:xfrm>
          <a:prstGeom prst="rect">
            <a:avLst/>
          </a:prstGeom>
        </p:spPr>
      </p:pic>
    </p:spTree>
    <p:extLst>
      <p:ext uri="{BB962C8B-B14F-4D97-AF65-F5344CB8AC3E}">
        <p14:creationId xmlns:p14="http://schemas.microsoft.com/office/powerpoint/2010/main" val="745989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The God class</a:t>
            </a:r>
          </a:p>
          <a:p>
            <a:pPr lvl="1">
              <a:lnSpc>
                <a:spcPct val="100000"/>
              </a:lnSpc>
            </a:pPr>
            <a:r>
              <a:rPr lang="en-ZA" sz="1000" dirty="0"/>
              <a:t>All knowing, seeing and omnipresent</a:t>
            </a:r>
          </a:p>
          <a:p>
            <a:pPr>
              <a:lnSpc>
                <a:spcPct val="100000"/>
              </a:lnSpc>
            </a:pPr>
            <a:r>
              <a:rPr lang="en-ZA" sz="1400" dirty="0"/>
              <a:t>Nearly impossible to test</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Antipattern</a:t>
            </a:r>
          </a:p>
        </p:txBody>
      </p:sp>
      <p:pic>
        <p:nvPicPr>
          <p:cNvPr id="1026" name="Picture 2" descr="See the source image">
            <a:extLst>
              <a:ext uri="{FF2B5EF4-FFF2-40B4-BE49-F238E27FC236}">
                <a16:creationId xmlns:a16="http://schemas.microsoft.com/office/drawing/2014/main" id="{5B26089B-7942-42CF-BD27-7D16FBE23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8439" y="1930168"/>
            <a:ext cx="3544498" cy="3918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D31B05-D692-4919-A446-93332CB03C41}"/>
              </a:ext>
            </a:extLst>
          </p:cNvPr>
          <p:cNvSpPr txBox="1"/>
          <p:nvPr/>
        </p:nvSpPr>
        <p:spPr>
          <a:xfrm>
            <a:off x="4650732" y="5827655"/>
            <a:ext cx="3557384" cy="369332"/>
          </a:xfrm>
          <a:prstGeom prst="rect">
            <a:avLst/>
          </a:prstGeom>
          <a:noFill/>
        </p:spPr>
        <p:txBody>
          <a:bodyPr wrap="none" rtlCol="0">
            <a:spAutoFit/>
          </a:bodyPr>
          <a:lstStyle/>
          <a:p>
            <a:r>
              <a:rPr lang="en-ZA" dirty="0"/>
              <a:t>Photo source: kindtokidz.com.au</a:t>
            </a:r>
          </a:p>
        </p:txBody>
      </p:sp>
    </p:spTree>
    <p:extLst>
      <p:ext uri="{BB962C8B-B14F-4D97-AF65-F5344CB8AC3E}">
        <p14:creationId xmlns:p14="http://schemas.microsoft.com/office/powerpoint/2010/main" val="3951640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This type of code has the nasty habit of turning into a</a:t>
            </a:r>
            <a:br>
              <a:rPr lang="en-ZA" sz="1400" dirty="0"/>
            </a:br>
            <a:r>
              <a:rPr lang="en-ZA" sz="1400" dirty="0"/>
              <a:t>spaghetti code monster</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Antipattern</a:t>
            </a:r>
          </a:p>
        </p:txBody>
      </p:sp>
      <p:sp>
        <p:nvSpPr>
          <p:cNvPr id="6" name="TextBox 5">
            <a:extLst>
              <a:ext uri="{FF2B5EF4-FFF2-40B4-BE49-F238E27FC236}">
                <a16:creationId xmlns:a16="http://schemas.microsoft.com/office/drawing/2014/main" id="{6BD31B05-D692-4919-A446-93332CB03C41}"/>
              </a:ext>
            </a:extLst>
          </p:cNvPr>
          <p:cNvSpPr txBox="1"/>
          <p:nvPr/>
        </p:nvSpPr>
        <p:spPr>
          <a:xfrm>
            <a:off x="1582679" y="6102537"/>
            <a:ext cx="7951792" cy="369332"/>
          </a:xfrm>
          <a:prstGeom prst="rect">
            <a:avLst/>
          </a:prstGeom>
          <a:noFill/>
        </p:spPr>
        <p:txBody>
          <a:bodyPr wrap="none" rtlCol="0">
            <a:spAutoFit/>
          </a:bodyPr>
          <a:lstStyle/>
          <a:p>
            <a:r>
              <a:rPr lang="en-ZA" dirty="0"/>
              <a:t>Photo source: https://www.behance.net/gallery/25113905/Spaghetti-Monster</a:t>
            </a:r>
          </a:p>
        </p:txBody>
      </p:sp>
      <p:pic>
        <p:nvPicPr>
          <p:cNvPr id="3074" name="Picture 2" descr="cartoon Character creature Food  monster spaghetti">
            <a:extLst>
              <a:ext uri="{FF2B5EF4-FFF2-40B4-BE49-F238E27FC236}">
                <a16:creationId xmlns:a16="http://schemas.microsoft.com/office/drawing/2014/main" id="{3A0AB450-89DC-43E6-B516-0B22FE798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551" y="1921344"/>
            <a:ext cx="5715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72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SOLID</a:t>
            </a:r>
          </a:p>
          <a:p>
            <a:pPr lvl="1">
              <a:lnSpc>
                <a:spcPct val="100000"/>
              </a:lnSpc>
            </a:pPr>
            <a:r>
              <a:rPr lang="en-ZA" sz="1000" dirty="0"/>
              <a:t>Is misleadingly simple and difficult to master</a:t>
            </a:r>
          </a:p>
          <a:p>
            <a:pPr lvl="1">
              <a:lnSpc>
                <a:spcPct val="100000"/>
              </a:lnSpc>
            </a:pPr>
            <a:r>
              <a:rPr lang="en-ZA" sz="1000" dirty="0"/>
              <a:t>5 years before being able to consistently applied and another 3 years to be proficient</a:t>
            </a:r>
          </a:p>
          <a:p>
            <a:pPr>
              <a:lnSpc>
                <a:spcPct val="100000"/>
              </a:lnSpc>
            </a:pPr>
            <a:r>
              <a:rPr lang="en-ZA" sz="1400" dirty="0"/>
              <a:t>Aspect Oriented Programming</a:t>
            </a:r>
          </a:p>
          <a:p>
            <a:pPr lvl="1">
              <a:lnSpc>
                <a:spcPct val="100000"/>
              </a:lnSpc>
            </a:pPr>
            <a:r>
              <a:rPr lang="en-ZA" sz="1000" dirty="0"/>
              <a:t>Very generic</a:t>
            </a:r>
          </a:p>
          <a:p>
            <a:pPr lvl="1">
              <a:lnSpc>
                <a:spcPct val="100000"/>
              </a:lnSpc>
            </a:pPr>
            <a:r>
              <a:rPr lang="en-ZA" sz="1000" dirty="0"/>
              <a:t>Took 2 years using interception to master</a:t>
            </a:r>
          </a:p>
          <a:p>
            <a:pPr>
              <a:lnSpc>
                <a:spcPct val="100000"/>
              </a:lnSpc>
            </a:pPr>
            <a:endParaRPr lang="en-ZA" sz="1000" dirty="0"/>
          </a:p>
          <a:p>
            <a:pPr>
              <a:lnSpc>
                <a:spcPct val="100000"/>
              </a:lnSpc>
            </a:pPr>
            <a:r>
              <a:rPr lang="en-ZA" sz="1400" dirty="0"/>
              <a:t>Programming language &amp; technology agnostic</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Solution Principles</a:t>
            </a:r>
          </a:p>
        </p:txBody>
      </p:sp>
    </p:spTree>
    <p:extLst>
      <p:ext uri="{BB962C8B-B14F-4D97-AF65-F5344CB8AC3E}">
        <p14:creationId xmlns:p14="http://schemas.microsoft.com/office/powerpoint/2010/main" val="408228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S – single responsibility principle</a:t>
            </a:r>
          </a:p>
          <a:p>
            <a:pPr>
              <a:lnSpc>
                <a:spcPct val="100000"/>
              </a:lnSpc>
            </a:pPr>
            <a:r>
              <a:rPr lang="en-ZA" sz="1400" dirty="0"/>
              <a:t>O – open close principle</a:t>
            </a:r>
          </a:p>
          <a:p>
            <a:pPr>
              <a:lnSpc>
                <a:spcPct val="100000"/>
              </a:lnSpc>
            </a:pPr>
            <a:r>
              <a:rPr lang="en-ZA" sz="1400" dirty="0"/>
              <a:t>L – </a:t>
            </a:r>
            <a:r>
              <a:rPr lang="en-ZA" sz="1400" dirty="0" err="1"/>
              <a:t>Liskov</a:t>
            </a:r>
            <a:r>
              <a:rPr lang="en-ZA" sz="1400" dirty="0"/>
              <a:t> substitution principle</a:t>
            </a:r>
          </a:p>
          <a:p>
            <a:pPr>
              <a:lnSpc>
                <a:spcPct val="100000"/>
              </a:lnSpc>
            </a:pPr>
            <a:r>
              <a:rPr lang="en-ZA" sz="1400" dirty="0"/>
              <a:t>I – Interface segregation principle</a:t>
            </a:r>
          </a:p>
          <a:p>
            <a:pPr>
              <a:lnSpc>
                <a:spcPct val="100000"/>
              </a:lnSpc>
            </a:pPr>
            <a:r>
              <a:rPr lang="en-ZA" sz="1400" dirty="0"/>
              <a:t>D – Dependency injection</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SOLID</a:t>
            </a:r>
          </a:p>
        </p:txBody>
      </p:sp>
    </p:spTree>
    <p:extLst>
      <p:ext uri="{BB962C8B-B14F-4D97-AF65-F5344CB8AC3E}">
        <p14:creationId xmlns:p14="http://schemas.microsoft.com/office/powerpoint/2010/main" val="405190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Pliable</a:t>
            </a:r>
          </a:p>
          <a:p>
            <a:pPr lvl="1">
              <a:lnSpc>
                <a:spcPct val="100000"/>
              </a:lnSpc>
            </a:pPr>
            <a:r>
              <a:rPr lang="en-GB" sz="1000" dirty="0"/>
              <a:t>Easily bend; flexible</a:t>
            </a:r>
          </a:p>
          <a:p>
            <a:pPr lvl="1">
              <a:lnSpc>
                <a:spcPct val="100000"/>
              </a:lnSpc>
            </a:pPr>
            <a:r>
              <a:rPr lang="en-GB" sz="1000" dirty="0"/>
              <a:t>Easily influenced</a:t>
            </a:r>
          </a:p>
          <a:p>
            <a:pPr>
              <a:lnSpc>
                <a:spcPct val="100000"/>
              </a:lnSpc>
            </a:pPr>
            <a:r>
              <a:rPr lang="en-GB" sz="1400" dirty="0"/>
              <a:t>Keynote: mailable</a:t>
            </a:r>
          </a:p>
          <a:p>
            <a:pPr>
              <a:lnSpc>
                <a:spcPct val="100000"/>
              </a:lnSpc>
            </a:pPr>
            <a:r>
              <a:rPr lang="en-GB" sz="1400" dirty="0"/>
              <a:t>Software: change</a:t>
            </a:r>
          </a:p>
          <a:p>
            <a:pPr lvl="1">
              <a:lnSpc>
                <a:spcPct val="100000"/>
              </a:lnSpc>
            </a:pPr>
            <a:endParaRPr lang="en-GB" sz="1000" dirty="0"/>
          </a:p>
          <a:p>
            <a:pPr>
              <a:lnSpc>
                <a:spcPct val="100000"/>
              </a:lnSpc>
            </a:pPr>
            <a:endParaRPr lang="en-GB"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Definition</a:t>
            </a:r>
          </a:p>
        </p:txBody>
      </p:sp>
    </p:spTree>
    <p:extLst>
      <p:ext uri="{BB962C8B-B14F-4D97-AF65-F5344CB8AC3E}">
        <p14:creationId xmlns:p14="http://schemas.microsoft.com/office/powerpoint/2010/main" val="2124362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marL="0" indent="0">
              <a:lnSpc>
                <a:spcPct val="100000"/>
              </a:lnSpc>
              <a:buNone/>
            </a:pPr>
            <a:endParaRPr lang="en-ZA"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2</a:t>
            </a:r>
          </a:p>
        </p:txBody>
      </p:sp>
      <p:pic>
        <p:nvPicPr>
          <p:cNvPr id="21" name="Picture 20">
            <a:extLst>
              <a:ext uri="{FF2B5EF4-FFF2-40B4-BE49-F238E27FC236}">
                <a16:creationId xmlns:a16="http://schemas.microsoft.com/office/drawing/2014/main" id="{050F5F59-AB8F-4EB7-A42A-0B5BBB538B9E}"/>
              </a:ext>
            </a:extLst>
          </p:cNvPr>
          <p:cNvPicPr>
            <a:picLocks noChangeAspect="1"/>
          </p:cNvPicPr>
          <p:nvPr/>
        </p:nvPicPr>
        <p:blipFill>
          <a:blip r:embed="rId4"/>
          <a:stretch>
            <a:fillRect/>
          </a:stretch>
        </p:blipFill>
        <p:spPr>
          <a:xfrm>
            <a:off x="2156460" y="2413361"/>
            <a:ext cx="7879080" cy="3025140"/>
          </a:xfrm>
          <a:prstGeom prst="rect">
            <a:avLst/>
          </a:prstGeom>
        </p:spPr>
      </p:pic>
    </p:spTree>
    <p:extLst>
      <p:ext uri="{BB962C8B-B14F-4D97-AF65-F5344CB8AC3E}">
        <p14:creationId xmlns:p14="http://schemas.microsoft.com/office/powerpoint/2010/main" val="170547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endParaRPr lang="en-ZA"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3</a:t>
            </a:r>
          </a:p>
        </p:txBody>
      </p:sp>
      <p:pic>
        <p:nvPicPr>
          <p:cNvPr id="25" name="Picture 24">
            <a:extLst>
              <a:ext uri="{FF2B5EF4-FFF2-40B4-BE49-F238E27FC236}">
                <a16:creationId xmlns:a16="http://schemas.microsoft.com/office/drawing/2014/main" id="{B7DB0434-66EE-4F4F-8538-9CC687B915AA}"/>
              </a:ext>
            </a:extLst>
          </p:cNvPr>
          <p:cNvPicPr>
            <a:picLocks noChangeAspect="1"/>
          </p:cNvPicPr>
          <p:nvPr/>
        </p:nvPicPr>
        <p:blipFill>
          <a:blip r:embed="rId4"/>
          <a:stretch>
            <a:fillRect/>
          </a:stretch>
        </p:blipFill>
        <p:spPr>
          <a:xfrm>
            <a:off x="1668780" y="1977237"/>
            <a:ext cx="8854440" cy="3695700"/>
          </a:xfrm>
          <a:prstGeom prst="rect">
            <a:avLst/>
          </a:prstGeom>
        </p:spPr>
      </p:pic>
    </p:spTree>
    <p:extLst>
      <p:ext uri="{BB962C8B-B14F-4D97-AF65-F5344CB8AC3E}">
        <p14:creationId xmlns:p14="http://schemas.microsoft.com/office/powerpoint/2010/main" val="3903883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8F0700-E4A5-4242-B110-701ECCE9052A}"/>
              </a:ext>
            </a:extLst>
          </p:cNvPr>
          <p:cNvPicPr>
            <a:picLocks noGrp="1" noChangeAspect="1"/>
          </p:cNvPicPr>
          <p:nvPr>
            <p:ph idx="1"/>
          </p:nvPr>
        </p:nvPicPr>
        <p:blipFill>
          <a:blip r:embed="rId2"/>
          <a:stretch>
            <a:fillRect/>
          </a:stretch>
        </p:blipFill>
        <p:spPr>
          <a:xfrm>
            <a:off x="2112788" y="2225843"/>
            <a:ext cx="7641691" cy="3081925"/>
          </a:xfrm>
        </p:spPr>
      </p:pic>
      <p:sp>
        <p:nvSpPr>
          <p:cNvPr id="3" name="Title 2">
            <a:extLst>
              <a:ext uri="{FF2B5EF4-FFF2-40B4-BE49-F238E27FC236}">
                <a16:creationId xmlns:a16="http://schemas.microsoft.com/office/drawing/2014/main" id="{F54C6EE7-9C3F-4BE5-AB57-1104F21150F0}"/>
              </a:ext>
            </a:extLst>
          </p:cNvPr>
          <p:cNvSpPr>
            <a:spLocks noGrp="1"/>
          </p:cNvSpPr>
          <p:nvPr>
            <p:ph type="title"/>
          </p:nvPr>
        </p:nvSpPr>
        <p:spPr/>
        <p:txBody>
          <a:bodyPr>
            <a:normAutofit fontScale="90000"/>
          </a:bodyPr>
          <a:lstStyle/>
          <a:p>
            <a:r>
              <a:rPr lang="en-ZA" dirty="0"/>
              <a:t>SOLID Discussion</a:t>
            </a:r>
          </a:p>
        </p:txBody>
      </p:sp>
    </p:spTree>
    <p:extLst>
      <p:ext uri="{BB962C8B-B14F-4D97-AF65-F5344CB8AC3E}">
        <p14:creationId xmlns:p14="http://schemas.microsoft.com/office/powerpoint/2010/main" val="3605905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C6EE7-9C3F-4BE5-AB57-1104F21150F0}"/>
              </a:ext>
            </a:extLst>
          </p:cNvPr>
          <p:cNvSpPr>
            <a:spLocks noGrp="1"/>
          </p:cNvSpPr>
          <p:nvPr>
            <p:ph type="title"/>
          </p:nvPr>
        </p:nvSpPr>
        <p:spPr/>
        <p:txBody>
          <a:bodyPr>
            <a:normAutofit fontScale="90000"/>
          </a:bodyPr>
          <a:lstStyle/>
          <a:p>
            <a:r>
              <a:rPr lang="en-ZA" dirty="0"/>
              <a:t>SOLID Discussion</a:t>
            </a:r>
          </a:p>
        </p:txBody>
      </p:sp>
      <p:sp>
        <p:nvSpPr>
          <p:cNvPr id="4" name="Content Placeholder 3">
            <a:extLst>
              <a:ext uri="{FF2B5EF4-FFF2-40B4-BE49-F238E27FC236}">
                <a16:creationId xmlns:a16="http://schemas.microsoft.com/office/drawing/2014/main" id="{63E06BCD-42C2-40B8-BEAB-EE0D986C50D8}"/>
              </a:ext>
            </a:extLst>
          </p:cNvPr>
          <p:cNvSpPr>
            <a:spLocks noGrp="1"/>
          </p:cNvSpPr>
          <p:nvPr>
            <p:ph idx="1"/>
          </p:nvPr>
        </p:nvSpPr>
        <p:spPr/>
        <p:txBody>
          <a:bodyPr/>
          <a:lstStyle/>
          <a:p>
            <a:endParaRPr lang="en-ZA"/>
          </a:p>
        </p:txBody>
      </p:sp>
      <p:pic>
        <p:nvPicPr>
          <p:cNvPr id="11" name="Picture 10">
            <a:extLst>
              <a:ext uri="{FF2B5EF4-FFF2-40B4-BE49-F238E27FC236}">
                <a16:creationId xmlns:a16="http://schemas.microsoft.com/office/drawing/2014/main" id="{1486EA9E-0C7C-49D2-9A97-6A3711994EC7}"/>
              </a:ext>
            </a:extLst>
          </p:cNvPr>
          <p:cNvPicPr>
            <a:picLocks noChangeAspect="1"/>
          </p:cNvPicPr>
          <p:nvPr/>
        </p:nvPicPr>
        <p:blipFill>
          <a:blip r:embed="rId2"/>
          <a:stretch>
            <a:fillRect/>
          </a:stretch>
        </p:blipFill>
        <p:spPr>
          <a:xfrm>
            <a:off x="2875547" y="1847850"/>
            <a:ext cx="5369293" cy="3950810"/>
          </a:xfrm>
          <a:prstGeom prst="rect">
            <a:avLst/>
          </a:prstGeom>
        </p:spPr>
      </p:pic>
    </p:spTree>
    <p:extLst>
      <p:ext uri="{BB962C8B-B14F-4D97-AF65-F5344CB8AC3E}">
        <p14:creationId xmlns:p14="http://schemas.microsoft.com/office/powerpoint/2010/main" val="225770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C6EE7-9C3F-4BE5-AB57-1104F21150F0}"/>
              </a:ext>
            </a:extLst>
          </p:cNvPr>
          <p:cNvSpPr>
            <a:spLocks noGrp="1"/>
          </p:cNvSpPr>
          <p:nvPr>
            <p:ph type="title"/>
          </p:nvPr>
        </p:nvSpPr>
        <p:spPr/>
        <p:txBody>
          <a:bodyPr>
            <a:normAutofit fontScale="90000"/>
          </a:bodyPr>
          <a:lstStyle/>
          <a:p>
            <a:r>
              <a:rPr lang="en-ZA" dirty="0"/>
              <a:t>SOLID Discussion</a:t>
            </a:r>
          </a:p>
        </p:txBody>
      </p:sp>
      <p:sp>
        <p:nvSpPr>
          <p:cNvPr id="4" name="Content Placeholder 3">
            <a:extLst>
              <a:ext uri="{FF2B5EF4-FFF2-40B4-BE49-F238E27FC236}">
                <a16:creationId xmlns:a16="http://schemas.microsoft.com/office/drawing/2014/main" id="{63E06BCD-42C2-40B8-BEAB-EE0D986C50D8}"/>
              </a:ext>
            </a:extLst>
          </p:cNvPr>
          <p:cNvSpPr>
            <a:spLocks noGrp="1"/>
          </p:cNvSpPr>
          <p:nvPr>
            <p:ph idx="1"/>
          </p:nvPr>
        </p:nvSpPr>
        <p:spPr/>
        <p:txBody>
          <a:bodyPr/>
          <a:lstStyle/>
          <a:p>
            <a:endParaRPr lang="en-ZA"/>
          </a:p>
        </p:txBody>
      </p:sp>
      <p:pic>
        <p:nvPicPr>
          <p:cNvPr id="5" name="Picture 4">
            <a:extLst>
              <a:ext uri="{FF2B5EF4-FFF2-40B4-BE49-F238E27FC236}">
                <a16:creationId xmlns:a16="http://schemas.microsoft.com/office/drawing/2014/main" id="{2B948F1E-030C-4D63-B44B-3F49E25B5007}"/>
              </a:ext>
            </a:extLst>
          </p:cNvPr>
          <p:cNvPicPr>
            <a:picLocks noChangeAspect="1"/>
          </p:cNvPicPr>
          <p:nvPr/>
        </p:nvPicPr>
        <p:blipFill>
          <a:blip r:embed="rId2"/>
          <a:stretch>
            <a:fillRect/>
          </a:stretch>
        </p:blipFill>
        <p:spPr>
          <a:xfrm>
            <a:off x="1690118" y="1847850"/>
            <a:ext cx="8811763" cy="3660542"/>
          </a:xfrm>
          <a:prstGeom prst="rect">
            <a:avLst/>
          </a:prstGeom>
        </p:spPr>
      </p:pic>
    </p:spTree>
    <p:extLst>
      <p:ext uri="{BB962C8B-B14F-4D97-AF65-F5344CB8AC3E}">
        <p14:creationId xmlns:p14="http://schemas.microsoft.com/office/powerpoint/2010/main" val="296824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C6EE7-9C3F-4BE5-AB57-1104F21150F0}"/>
              </a:ext>
            </a:extLst>
          </p:cNvPr>
          <p:cNvSpPr>
            <a:spLocks noGrp="1"/>
          </p:cNvSpPr>
          <p:nvPr>
            <p:ph type="title"/>
          </p:nvPr>
        </p:nvSpPr>
        <p:spPr/>
        <p:txBody>
          <a:bodyPr>
            <a:normAutofit fontScale="90000"/>
          </a:bodyPr>
          <a:lstStyle/>
          <a:p>
            <a:r>
              <a:rPr lang="en-ZA" dirty="0"/>
              <a:t>SOLID Discussion</a:t>
            </a:r>
          </a:p>
        </p:txBody>
      </p:sp>
      <p:sp>
        <p:nvSpPr>
          <p:cNvPr id="4" name="Content Placeholder 3">
            <a:extLst>
              <a:ext uri="{FF2B5EF4-FFF2-40B4-BE49-F238E27FC236}">
                <a16:creationId xmlns:a16="http://schemas.microsoft.com/office/drawing/2014/main" id="{63E06BCD-42C2-40B8-BEAB-EE0D986C50D8}"/>
              </a:ext>
            </a:extLst>
          </p:cNvPr>
          <p:cNvSpPr>
            <a:spLocks noGrp="1"/>
          </p:cNvSpPr>
          <p:nvPr>
            <p:ph idx="1"/>
          </p:nvPr>
        </p:nvSpPr>
        <p:spPr/>
        <p:txBody>
          <a:bodyPr/>
          <a:lstStyle/>
          <a:p>
            <a:endParaRPr lang="en-ZA"/>
          </a:p>
        </p:txBody>
      </p:sp>
      <p:pic>
        <p:nvPicPr>
          <p:cNvPr id="14" name="Picture 13">
            <a:extLst>
              <a:ext uri="{FF2B5EF4-FFF2-40B4-BE49-F238E27FC236}">
                <a16:creationId xmlns:a16="http://schemas.microsoft.com/office/drawing/2014/main" id="{B6C5B57D-F8E8-40D0-8546-83BB0ADB41DC}"/>
              </a:ext>
            </a:extLst>
          </p:cNvPr>
          <p:cNvPicPr>
            <a:picLocks noChangeAspect="1"/>
          </p:cNvPicPr>
          <p:nvPr/>
        </p:nvPicPr>
        <p:blipFill>
          <a:blip r:embed="rId2"/>
          <a:stretch>
            <a:fillRect/>
          </a:stretch>
        </p:blipFill>
        <p:spPr>
          <a:xfrm>
            <a:off x="1306830" y="2649851"/>
            <a:ext cx="7063740" cy="3162300"/>
          </a:xfrm>
          <a:prstGeom prst="rect">
            <a:avLst/>
          </a:prstGeom>
        </p:spPr>
      </p:pic>
    </p:spTree>
    <p:extLst>
      <p:ext uri="{BB962C8B-B14F-4D97-AF65-F5344CB8AC3E}">
        <p14:creationId xmlns:p14="http://schemas.microsoft.com/office/powerpoint/2010/main" val="2371337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What have we learned so</a:t>
            </a:r>
          </a:p>
        </p:txBody>
      </p:sp>
      <p:sp>
        <p:nvSpPr>
          <p:cNvPr id="4" name="Content Placeholder 3">
            <a:extLst>
              <a:ext uri="{FF2B5EF4-FFF2-40B4-BE49-F238E27FC236}">
                <a16:creationId xmlns:a16="http://schemas.microsoft.com/office/drawing/2014/main" id="{36D4F31A-0358-4E99-B419-8B745CD2CC2B}"/>
              </a:ext>
            </a:extLst>
          </p:cNvPr>
          <p:cNvSpPr>
            <a:spLocks noGrp="1"/>
          </p:cNvSpPr>
          <p:nvPr>
            <p:ph idx="1"/>
          </p:nvPr>
        </p:nvSpPr>
        <p:spPr/>
        <p:txBody>
          <a:bodyPr/>
          <a:lstStyle/>
          <a:p>
            <a:r>
              <a:rPr lang="en-ZA" sz="1400" dirty="0"/>
              <a:t>Code does not care where the data it receive or requests comes from</a:t>
            </a:r>
          </a:p>
          <a:p>
            <a:r>
              <a:rPr lang="en-ZA" sz="1400" dirty="0"/>
              <a:t>Code does not care where data goes to next.</a:t>
            </a:r>
          </a:p>
          <a:p>
            <a:r>
              <a:rPr lang="en-ZA" sz="1400" dirty="0"/>
              <a:t>Code is simple to maintain</a:t>
            </a:r>
          </a:p>
          <a:p>
            <a:r>
              <a:rPr lang="en-ZA" sz="1400" dirty="0"/>
              <a:t>Business code focus on business requirements</a:t>
            </a:r>
          </a:p>
          <a:p>
            <a:r>
              <a:rPr lang="en-ZA" sz="1400" dirty="0"/>
              <a:t>Easy to reuse</a:t>
            </a:r>
          </a:p>
          <a:p>
            <a:r>
              <a:rPr lang="en-ZA" sz="1400" dirty="0"/>
              <a:t>Change require new separate code most of the time</a:t>
            </a:r>
          </a:p>
          <a:p>
            <a:r>
              <a:rPr lang="en-ZA" sz="1400" dirty="0"/>
              <a:t>No thigh coupling with specific technology</a:t>
            </a:r>
          </a:p>
        </p:txBody>
      </p:sp>
    </p:spTree>
    <p:extLst>
      <p:ext uri="{BB962C8B-B14F-4D97-AF65-F5344CB8AC3E}">
        <p14:creationId xmlns:p14="http://schemas.microsoft.com/office/powerpoint/2010/main" val="1999197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If you can test it you can change it</a:t>
            </a:r>
          </a:p>
          <a:p>
            <a:pPr>
              <a:lnSpc>
                <a:spcPct val="100000"/>
              </a:lnSpc>
            </a:pPr>
            <a:r>
              <a:rPr lang="en-GB" sz="1400" dirty="0"/>
              <a:t>If your code is difficult to test you are doing something wrong</a:t>
            </a:r>
            <a:endParaRPr lang="en-ZA" sz="1400" dirty="0"/>
          </a:p>
          <a:p>
            <a:pPr>
              <a:lnSpc>
                <a:spcPct val="100000"/>
              </a:lnSpc>
            </a:pPr>
            <a:endParaRPr lang="en-ZA" sz="10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Testing - Demo</a:t>
            </a:r>
          </a:p>
        </p:txBody>
      </p:sp>
    </p:spTree>
    <p:extLst>
      <p:ext uri="{BB962C8B-B14F-4D97-AF65-F5344CB8AC3E}">
        <p14:creationId xmlns:p14="http://schemas.microsoft.com/office/powerpoint/2010/main" val="3584592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ZA" sz="1400" dirty="0"/>
              <a:t>Approach to separate aspects in code.</a:t>
            </a:r>
          </a:p>
          <a:p>
            <a:pPr>
              <a:lnSpc>
                <a:spcPct val="100000"/>
              </a:lnSpc>
            </a:pPr>
            <a:r>
              <a:rPr lang="en-ZA" sz="1400" dirty="0"/>
              <a:t>E.g. separate business logic, logging and tracing</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Aspect Orientated Programming</a:t>
            </a:r>
          </a:p>
        </p:txBody>
      </p:sp>
    </p:spTree>
    <p:extLst>
      <p:ext uri="{BB962C8B-B14F-4D97-AF65-F5344CB8AC3E}">
        <p14:creationId xmlns:p14="http://schemas.microsoft.com/office/powerpoint/2010/main" val="338587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4</a:t>
            </a:r>
          </a:p>
        </p:txBody>
      </p:sp>
      <p:sp>
        <p:nvSpPr>
          <p:cNvPr id="4" name="Content Placeholder 3">
            <a:extLst>
              <a:ext uri="{FF2B5EF4-FFF2-40B4-BE49-F238E27FC236}">
                <a16:creationId xmlns:a16="http://schemas.microsoft.com/office/drawing/2014/main" id="{36D4F31A-0358-4E99-B419-8B745CD2CC2B}"/>
              </a:ext>
            </a:extLst>
          </p:cNvPr>
          <p:cNvSpPr>
            <a:spLocks noGrp="1"/>
          </p:cNvSpPr>
          <p:nvPr>
            <p:ph idx="1"/>
          </p:nvPr>
        </p:nvSpPr>
        <p:spPr/>
        <p:txBody>
          <a:bodyPr/>
          <a:lstStyle/>
          <a:p>
            <a:r>
              <a:rPr lang="en-GB" dirty="0"/>
              <a:t>AOP</a:t>
            </a:r>
            <a:endParaRPr lang="en-ZA" dirty="0"/>
          </a:p>
        </p:txBody>
      </p:sp>
      <p:pic>
        <p:nvPicPr>
          <p:cNvPr id="8" name="Picture 7">
            <a:extLst>
              <a:ext uri="{FF2B5EF4-FFF2-40B4-BE49-F238E27FC236}">
                <a16:creationId xmlns:a16="http://schemas.microsoft.com/office/drawing/2014/main" id="{A9276A46-FDD3-4CB3-A478-8A0BE3D34BAE}"/>
              </a:ext>
            </a:extLst>
          </p:cNvPr>
          <p:cNvPicPr>
            <a:picLocks noChangeAspect="1"/>
          </p:cNvPicPr>
          <p:nvPr/>
        </p:nvPicPr>
        <p:blipFill>
          <a:blip r:embed="rId4"/>
          <a:stretch>
            <a:fillRect/>
          </a:stretch>
        </p:blipFill>
        <p:spPr>
          <a:xfrm>
            <a:off x="1313505" y="1653540"/>
            <a:ext cx="3878580" cy="2926080"/>
          </a:xfrm>
          <a:prstGeom prst="rect">
            <a:avLst/>
          </a:prstGeom>
        </p:spPr>
      </p:pic>
    </p:spTree>
    <p:extLst>
      <p:ext uri="{BB962C8B-B14F-4D97-AF65-F5344CB8AC3E}">
        <p14:creationId xmlns:p14="http://schemas.microsoft.com/office/powerpoint/2010/main" val="152651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2013 Vehicle telemetry platform (IoT data relating to vehicles)</a:t>
            </a:r>
            <a:endParaRPr lang="en-GB" sz="1000" dirty="0"/>
          </a:p>
          <a:p>
            <a:pPr>
              <a:lnSpc>
                <a:spcPct val="100000"/>
              </a:lnSpc>
            </a:pPr>
            <a:endParaRPr lang="en-GB"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 Story of Change</a:t>
            </a:r>
          </a:p>
        </p:txBody>
      </p:sp>
    </p:spTree>
    <p:extLst>
      <p:ext uri="{BB962C8B-B14F-4D97-AF65-F5344CB8AC3E}">
        <p14:creationId xmlns:p14="http://schemas.microsoft.com/office/powerpoint/2010/main" val="1426016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Demo 5</a:t>
            </a:r>
          </a:p>
        </p:txBody>
      </p:sp>
      <p:sp>
        <p:nvSpPr>
          <p:cNvPr id="4" name="Content Placeholder 3">
            <a:extLst>
              <a:ext uri="{FF2B5EF4-FFF2-40B4-BE49-F238E27FC236}">
                <a16:creationId xmlns:a16="http://schemas.microsoft.com/office/drawing/2014/main" id="{36D4F31A-0358-4E99-B419-8B745CD2CC2B}"/>
              </a:ext>
            </a:extLst>
          </p:cNvPr>
          <p:cNvSpPr>
            <a:spLocks noGrp="1"/>
          </p:cNvSpPr>
          <p:nvPr>
            <p:ph idx="1"/>
          </p:nvPr>
        </p:nvSpPr>
        <p:spPr/>
        <p:txBody>
          <a:bodyPr/>
          <a:lstStyle/>
          <a:p>
            <a:endParaRPr lang="en-ZA" dirty="0"/>
          </a:p>
        </p:txBody>
      </p:sp>
      <p:pic>
        <p:nvPicPr>
          <p:cNvPr id="5" name="Picture 4">
            <a:extLst>
              <a:ext uri="{FF2B5EF4-FFF2-40B4-BE49-F238E27FC236}">
                <a16:creationId xmlns:a16="http://schemas.microsoft.com/office/drawing/2014/main" id="{452D568F-3389-431D-83D0-D1604D13D8B2}"/>
              </a:ext>
            </a:extLst>
          </p:cNvPr>
          <p:cNvPicPr>
            <a:picLocks noChangeAspect="1"/>
          </p:cNvPicPr>
          <p:nvPr/>
        </p:nvPicPr>
        <p:blipFill>
          <a:blip r:embed="rId4"/>
          <a:stretch>
            <a:fillRect/>
          </a:stretch>
        </p:blipFill>
        <p:spPr>
          <a:xfrm>
            <a:off x="1943100" y="1699260"/>
            <a:ext cx="3878580" cy="3459480"/>
          </a:xfrm>
          <a:prstGeom prst="rect">
            <a:avLst/>
          </a:prstGeom>
        </p:spPr>
      </p:pic>
    </p:spTree>
    <p:extLst>
      <p:ext uri="{BB962C8B-B14F-4D97-AF65-F5344CB8AC3E}">
        <p14:creationId xmlns:p14="http://schemas.microsoft.com/office/powerpoint/2010/main" val="4194621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Outcome</a:t>
            </a:r>
          </a:p>
        </p:txBody>
      </p:sp>
      <p:sp>
        <p:nvSpPr>
          <p:cNvPr id="4" name="Content Placeholder 3">
            <a:extLst>
              <a:ext uri="{FF2B5EF4-FFF2-40B4-BE49-F238E27FC236}">
                <a16:creationId xmlns:a16="http://schemas.microsoft.com/office/drawing/2014/main" id="{36D4F31A-0358-4E99-B419-8B745CD2CC2B}"/>
              </a:ext>
            </a:extLst>
          </p:cNvPr>
          <p:cNvSpPr>
            <a:spLocks noGrp="1"/>
          </p:cNvSpPr>
          <p:nvPr>
            <p:ph idx="1"/>
          </p:nvPr>
        </p:nvSpPr>
        <p:spPr/>
        <p:txBody>
          <a:bodyPr/>
          <a:lstStyle/>
          <a:p>
            <a:r>
              <a:rPr lang="en-ZA" sz="1400" dirty="0"/>
              <a:t>Code do not need to be littered with logging and tracing</a:t>
            </a:r>
          </a:p>
          <a:p>
            <a:r>
              <a:rPr lang="en-ZA" sz="1400" dirty="0"/>
              <a:t>Logging and tracing providers can be changed without touching the rest of the code base</a:t>
            </a:r>
          </a:p>
        </p:txBody>
      </p:sp>
    </p:spTree>
    <p:extLst>
      <p:ext uri="{BB962C8B-B14F-4D97-AF65-F5344CB8AC3E}">
        <p14:creationId xmlns:p14="http://schemas.microsoft.com/office/powerpoint/2010/main" val="1224918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Overall simplicity</a:t>
            </a:r>
          </a:p>
          <a:p>
            <a:pPr>
              <a:lnSpc>
                <a:spcPct val="100000"/>
              </a:lnSpc>
            </a:pPr>
            <a:r>
              <a:rPr lang="en-GB" sz="1400" dirty="0"/>
              <a:t>Code more generic</a:t>
            </a:r>
          </a:p>
          <a:p>
            <a:pPr>
              <a:lnSpc>
                <a:spcPct val="100000"/>
              </a:lnSpc>
            </a:pPr>
            <a:r>
              <a:rPr lang="en-GB" sz="1400" dirty="0"/>
              <a:t>Can use existing frameworks to get of the ground and then replace as needed</a:t>
            </a:r>
          </a:p>
          <a:p>
            <a:pPr>
              <a:lnSpc>
                <a:spcPct val="100000"/>
              </a:lnSpc>
            </a:pPr>
            <a:r>
              <a:rPr lang="en-GB" sz="1400" dirty="0"/>
              <a:t>Reduce test surface and time spent testing for each change</a:t>
            </a:r>
          </a:p>
          <a:p>
            <a:pPr>
              <a:lnSpc>
                <a:spcPct val="100000"/>
              </a:lnSpc>
            </a:pPr>
            <a:r>
              <a:rPr lang="en-GB" sz="1400" dirty="0"/>
              <a:t>Visibility on what the code is doing</a:t>
            </a:r>
          </a:p>
          <a:p>
            <a:pPr>
              <a:lnSpc>
                <a:spcPct val="100000"/>
              </a:lnSpc>
            </a:pPr>
            <a:endParaRPr lang="en-GB" sz="1400" dirty="0"/>
          </a:p>
          <a:p>
            <a:pPr>
              <a:lnSpc>
                <a:spcPct val="100000"/>
              </a:lnSpc>
            </a:pPr>
            <a:r>
              <a:rPr lang="en-GB" sz="1800" dirty="0"/>
              <a:t>How to make it easier to change your code</a:t>
            </a:r>
            <a:br>
              <a:rPr lang="en-GB" sz="1800" dirty="0"/>
            </a:br>
            <a:r>
              <a:rPr lang="en-GB" sz="1400" dirty="0"/>
              <a:t>deliver quickly and often</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What has been demonstrated</a:t>
            </a:r>
          </a:p>
        </p:txBody>
      </p:sp>
    </p:spTree>
    <p:extLst>
      <p:ext uri="{BB962C8B-B14F-4D97-AF65-F5344CB8AC3E}">
        <p14:creationId xmlns:p14="http://schemas.microsoft.com/office/powerpoint/2010/main" val="4177703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Please rate me</a:t>
            </a:r>
          </a:p>
          <a:p>
            <a:pPr>
              <a:lnSpc>
                <a:spcPct val="100000"/>
              </a:lnSpc>
            </a:pPr>
            <a:r>
              <a:rPr lang="en-GB" sz="1400" dirty="0">
                <a:hlinkClick r:id="rId4"/>
              </a:rPr>
              <a:t>https://www.devconf.co.za/rate</a:t>
            </a:r>
            <a:endParaRPr lang="en-GB" sz="1400" dirty="0"/>
          </a:p>
          <a:p>
            <a:pPr>
              <a:lnSpc>
                <a:spcPct val="100000"/>
              </a:lnSpc>
            </a:pPr>
            <a:r>
              <a:rPr lang="en-GB" sz="1400" dirty="0"/>
              <a:t>You can win a R6000 Wi-Fi enable robotic vacuum cleaner</a:t>
            </a:r>
            <a:endParaRPr lang="en-GB" sz="10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Presentation Rating</a:t>
            </a:r>
          </a:p>
        </p:txBody>
      </p:sp>
    </p:spTree>
    <p:extLst>
      <p:ext uri="{BB962C8B-B14F-4D97-AF65-F5344CB8AC3E}">
        <p14:creationId xmlns:p14="http://schemas.microsoft.com/office/powerpoint/2010/main" val="1668901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pPr>
              <a:lnSpc>
                <a:spcPct val="100000"/>
              </a:lnSpc>
            </a:pPr>
            <a:r>
              <a:rPr lang="en-GB" sz="1400" dirty="0"/>
              <a:t>Q: Team mindset.</a:t>
            </a:r>
          </a:p>
          <a:p>
            <a:pPr>
              <a:lnSpc>
                <a:spcPct val="100000"/>
              </a:lnSpc>
            </a:pPr>
            <a:r>
              <a:rPr lang="en-GB" sz="1400" dirty="0"/>
              <a:t>A: We spend a significant amount of time support software after it has been released</a:t>
            </a:r>
          </a:p>
          <a:p>
            <a:pPr>
              <a:lnSpc>
                <a:spcPct val="100000"/>
              </a:lnSpc>
            </a:pPr>
            <a:r>
              <a:rPr lang="en-GB" sz="1400" dirty="0"/>
              <a:t>A: There is a difference between writing code for being easy to write and complete and making code easy to read, test and change.</a:t>
            </a:r>
          </a:p>
          <a:p>
            <a:pPr>
              <a:lnSpc>
                <a:spcPct val="100000"/>
              </a:lnSpc>
            </a:pPr>
            <a:r>
              <a:rPr lang="en-GB" sz="1400" dirty="0"/>
              <a:t>Q: Is reflection used in this process and is it slow?</a:t>
            </a:r>
          </a:p>
          <a:p>
            <a:pPr>
              <a:lnSpc>
                <a:spcPct val="100000"/>
              </a:lnSpc>
            </a:pPr>
            <a:r>
              <a:rPr lang="en-GB" sz="1400" dirty="0"/>
              <a:t>A: Yes reflection is used, but only initially to discover the class structure then to create classes using the intermediately language that is compiled which will run just as fast as normal </a:t>
            </a:r>
            <a:r>
              <a:rPr lang="en-GB" sz="1400" dirty="0" err="1"/>
              <a:t>c#</a:t>
            </a:r>
            <a:r>
              <a:rPr lang="en-GB" sz="1400" dirty="0"/>
              <a:t> code.</a:t>
            </a:r>
          </a:p>
          <a:p>
            <a:pPr>
              <a:lnSpc>
                <a:spcPct val="100000"/>
              </a:lnSpc>
            </a:pPr>
            <a:r>
              <a:rPr lang="en-GB" sz="1400" dirty="0"/>
              <a:t>Q: Any tips on making debugging easy with microservices</a:t>
            </a:r>
          </a:p>
          <a:p>
            <a:pPr>
              <a:lnSpc>
                <a:spcPct val="100000"/>
              </a:lnSpc>
            </a:pPr>
            <a:r>
              <a:rPr lang="en-GB" sz="1400" dirty="0"/>
              <a:t>A: We used services between our microservices such as queue, caching e.g. Redis. You can monitor these services and inject messages in the queues and cache to confirm that things </a:t>
            </a:r>
            <a:r>
              <a:rPr lang="en-GB" sz="1400"/>
              <a:t>are working.</a:t>
            </a:r>
            <a:endParaRPr lang="en-GB" sz="1400" dirty="0"/>
          </a:p>
          <a:p>
            <a:pPr>
              <a:lnSpc>
                <a:spcPct val="100000"/>
              </a:lnSpc>
            </a:pPr>
            <a:endParaRPr lang="en-GB" sz="1400" dirty="0"/>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Q&amp;A previous session</a:t>
            </a:r>
          </a:p>
        </p:txBody>
      </p:sp>
    </p:spTree>
    <p:extLst>
      <p:ext uri="{BB962C8B-B14F-4D97-AF65-F5344CB8AC3E}">
        <p14:creationId xmlns:p14="http://schemas.microsoft.com/office/powerpoint/2010/main" val="2252366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2C1149-1380-C947-ADA5-D1B7C3F3B27A}"/>
              </a:ext>
            </a:extLst>
          </p:cNvPr>
          <p:cNvSpPr>
            <a:spLocks noGrp="1"/>
          </p:cNvSpPr>
          <p:nvPr>
            <p:ph type="body" sz="quarter" idx="13"/>
          </p:nvPr>
        </p:nvSpPr>
        <p:spPr/>
        <p:txBody>
          <a:bodyPr/>
          <a:lstStyle/>
          <a:p>
            <a:r>
              <a:rPr lang="en-US" dirty="0"/>
              <a:t>THANK </a:t>
            </a:r>
          </a:p>
          <a:p>
            <a:r>
              <a:rPr lang="en-US" dirty="0"/>
              <a:t>YOU</a:t>
            </a:r>
          </a:p>
        </p:txBody>
      </p:sp>
    </p:spTree>
    <p:extLst>
      <p:ext uri="{BB962C8B-B14F-4D97-AF65-F5344CB8AC3E}">
        <p14:creationId xmlns:p14="http://schemas.microsoft.com/office/powerpoint/2010/main" val="4082359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effectLst/>
                <a:latin typeface="+mn-lt"/>
                <a:ea typeface="Calibri" panose="020F0502020204030204" pitchFamily="34" charset="0"/>
              </a:rPr>
              <a:t>2013 – Ventured into insurance telematics</a:t>
            </a:r>
          </a:p>
          <a:p>
            <a:pPr lvl="1"/>
            <a:r>
              <a:rPr lang="en-ZA" sz="1000" dirty="0">
                <a:latin typeface="+mn-lt"/>
                <a:ea typeface="Calibri" panose="020F0502020204030204" pitchFamily="34" charset="0"/>
              </a:rPr>
              <a:t>Driver scoring, accident reconstruction report</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 Story of Change</a:t>
            </a:r>
          </a:p>
        </p:txBody>
      </p:sp>
      <p:pic>
        <p:nvPicPr>
          <p:cNvPr id="2050" name="Picture 1">
            <a:extLst>
              <a:ext uri="{FF2B5EF4-FFF2-40B4-BE49-F238E27FC236}">
                <a16:creationId xmlns:a16="http://schemas.microsoft.com/office/drawing/2014/main" id="{387F6636-6F57-4EA5-A984-A9D0E9608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81" y="1987550"/>
            <a:ext cx="4847495"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65BA7E1F-8C10-45C3-9EA6-8DD779230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192" y="3601078"/>
            <a:ext cx="3663530" cy="308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3CDA817E-D24B-4D71-8199-8AFFB2DFC917}"/>
              </a:ext>
            </a:extLst>
          </p:cNvPr>
          <p:cNvPicPr>
            <a:picLocks noChangeAspect="1"/>
          </p:cNvPicPr>
          <p:nvPr/>
        </p:nvPicPr>
        <p:blipFill>
          <a:blip r:embed="rId6"/>
          <a:stretch>
            <a:fillRect/>
          </a:stretch>
        </p:blipFill>
        <p:spPr>
          <a:xfrm>
            <a:off x="8414268" y="2781300"/>
            <a:ext cx="3369237" cy="3668725"/>
          </a:xfrm>
          <a:prstGeom prst="rect">
            <a:avLst/>
          </a:prstGeom>
        </p:spPr>
      </p:pic>
    </p:spTree>
    <p:extLst>
      <p:ext uri="{BB962C8B-B14F-4D97-AF65-F5344CB8AC3E}">
        <p14:creationId xmlns:p14="http://schemas.microsoft.com/office/powerpoint/2010/main" val="1966764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latin typeface="+mn-lt"/>
                <a:ea typeface="Calibri" panose="020F0502020204030204" pitchFamily="34" charset="0"/>
              </a:rPr>
              <a:t>2014 – Ride sharing, driver score gamification</a:t>
            </a:r>
          </a:p>
          <a:p>
            <a:pPr lvl="1"/>
            <a:r>
              <a:rPr lang="en-ZA" sz="1000" dirty="0">
                <a:latin typeface="+mn-lt"/>
                <a:ea typeface="Calibri" panose="020F0502020204030204" pitchFamily="34" charset="0"/>
              </a:rPr>
              <a:t>Self help signup.</a:t>
            </a:r>
          </a:p>
          <a:p>
            <a:r>
              <a:rPr lang="en-ZA" sz="1400" dirty="0">
                <a:latin typeface="+mn-lt"/>
                <a:ea typeface="Calibri" panose="020F0502020204030204" pitchFamily="34" charset="0"/>
              </a:rPr>
              <a:t>2015 – Replace ORM from Linq2Sql with our own</a:t>
            </a:r>
          </a:p>
          <a:p>
            <a:pPr lvl="1"/>
            <a:r>
              <a:rPr lang="en-ZA" sz="1000" dirty="0">
                <a:latin typeface="+mn-lt"/>
                <a:ea typeface="Calibri" panose="020F0502020204030204" pitchFamily="34" charset="0"/>
              </a:rPr>
              <a:t>Average SQL read and write time from 100ms to 5ms</a:t>
            </a:r>
          </a:p>
          <a:p>
            <a:pPr lvl="1"/>
            <a:r>
              <a:rPr lang="en-ZA" sz="1000" dirty="0">
                <a:latin typeface="+mn-lt"/>
                <a:ea typeface="Calibri" panose="020F0502020204030204" pitchFamily="34" charset="0"/>
              </a:rPr>
              <a:t>Reduced CPU time</a:t>
            </a:r>
          </a:p>
          <a:p>
            <a:r>
              <a:rPr lang="en-ZA" sz="1400" dirty="0">
                <a:effectLst/>
                <a:latin typeface="+mn-lt"/>
                <a:ea typeface="Calibri" panose="020F0502020204030204" pitchFamily="34" charset="0"/>
              </a:rPr>
              <a:t>2016 – Family fleet / You</a:t>
            </a:r>
            <a:r>
              <a:rPr lang="en-ZA" sz="1400" dirty="0">
                <a:latin typeface="+mn-lt"/>
                <a:ea typeface="Calibri" panose="020F0502020204030204" pitchFamily="34" charset="0"/>
              </a:rPr>
              <a:t>ng Professional</a:t>
            </a:r>
          </a:p>
          <a:p>
            <a:pPr lvl="1"/>
            <a:r>
              <a:rPr lang="en-ZA" sz="1000" dirty="0">
                <a:latin typeface="+mn-lt"/>
                <a:ea typeface="Calibri" panose="020F0502020204030204" pitchFamily="34" charset="0"/>
              </a:rPr>
              <a:t>Travel logbook</a:t>
            </a:r>
          </a:p>
          <a:p>
            <a:pPr lvl="1"/>
            <a:r>
              <a:rPr lang="en-ZA" sz="1000" dirty="0">
                <a:latin typeface="+mn-lt"/>
                <a:ea typeface="Calibri" panose="020F0502020204030204" pitchFamily="34" charset="0"/>
              </a:rPr>
              <a:t>Mobile applications</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 Story of Change</a:t>
            </a:r>
          </a:p>
        </p:txBody>
      </p:sp>
      <p:pic>
        <p:nvPicPr>
          <p:cNvPr id="5" name="Picture 4">
            <a:extLst>
              <a:ext uri="{FF2B5EF4-FFF2-40B4-BE49-F238E27FC236}">
                <a16:creationId xmlns:a16="http://schemas.microsoft.com/office/drawing/2014/main" id="{93C008FD-0DF9-468F-8F89-18C4385C6EE6}"/>
              </a:ext>
            </a:extLst>
          </p:cNvPr>
          <p:cNvPicPr>
            <a:picLocks noChangeAspect="1"/>
          </p:cNvPicPr>
          <p:nvPr/>
        </p:nvPicPr>
        <p:blipFill>
          <a:blip r:embed="rId4"/>
          <a:stretch>
            <a:fillRect/>
          </a:stretch>
        </p:blipFill>
        <p:spPr>
          <a:xfrm>
            <a:off x="5516638" y="1353066"/>
            <a:ext cx="5398077" cy="2873170"/>
          </a:xfrm>
          <a:prstGeom prst="rect">
            <a:avLst/>
          </a:prstGeom>
        </p:spPr>
      </p:pic>
      <p:pic>
        <p:nvPicPr>
          <p:cNvPr id="7" name="Picture 6">
            <a:extLst>
              <a:ext uri="{FF2B5EF4-FFF2-40B4-BE49-F238E27FC236}">
                <a16:creationId xmlns:a16="http://schemas.microsoft.com/office/drawing/2014/main" id="{02E9B2D1-B022-433F-98E3-BCA26884F156}"/>
              </a:ext>
            </a:extLst>
          </p:cNvPr>
          <p:cNvPicPr>
            <a:picLocks noChangeAspect="1"/>
          </p:cNvPicPr>
          <p:nvPr/>
        </p:nvPicPr>
        <p:blipFill>
          <a:blip r:embed="rId5"/>
          <a:stretch>
            <a:fillRect/>
          </a:stretch>
        </p:blipFill>
        <p:spPr>
          <a:xfrm>
            <a:off x="7419974" y="4134796"/>
            <a:ext cx="4772025" cy="2543910"/>
          </a:xfrm>
          <a:prstGeom prst="rect">
            <a:avLst/>
          </a:prstGeom>
        </p:spPr>
      </p:pic>
    </p:spTree>
    <p:extLst>
      <p:ext uri="{BB962C8B-B14F-4D97-AF65-F5344CB8AC3E}">
        <p14:creationId xmlns:p14="http://schemas.microsoft.com/office/powerpoint/2010/main" val="3804886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latin typeface="+mn-lt"/>
                <a:ea typeface="Calibri" panose="020F0502020204030204" pitchFamily="34" charset="0"/>
              </a:rPr>
              <a:t>2018 – Mom and Pop shop – Butcher, Baker and Biltong Maker</a:t>
            </a:r>
          </a:p>
          <a:p>
            <a:pPr lvl="1"/>
            <a:r>
              <a:rPr lang="en-ZA" sz="1000" dirty="0">
                <a:latin typeface="+mn-lt"/>
                <a:ea typeface="Calibri" panose="020F0502020204030204" pitchFamily="34" charset="0"/>
              </a:rPr>
              <a:t>Work Items</a:t>
            </a:r>
          </a:p>
          <a:p>
            <a:r>
              <a:rPr lang="en-ZA" sz="1400" dirty="0">
                <a:latin typeface="+mn-lt"/>
                <a:ea typeface="Calibri" panose="020F0502020204030204" pitchFamily="34" charset="0"/>
              </a:rPr>
              <a:t>2019 – Add Malaysia Partner</a:t>
            </a:r>
          </a:p>
          <a:p>
            <a:r>
              <a:rPr lang="en-ZA" sz="1400" dirty="0">
                <a:effectLst/>
                <a:latin typeface="+mn-lt"/>
                <a:ea typeface="Calibri" panose="020F0502020204030204" pitchFamily="34" charset="0"/>
              </a:rPr>
              <a:t>2020 – In vehicle Wi-Fi, with self help bulk Wi-Fi data purchase</a:t>
            </a:r>
          </a:p>
          <a:p>
            <a:r>
              <a:rPr lang="en-ZA" sz="1400" dirty="0">
                <a:latin typeface="+mn-lt"/>
                <a:ea typeface="Calibri" panose="020F0502020204030204" pitchFamily="34" charset="0"/>
              </a:rPr>
              <a:t>2021 – Add Motor Dealers, move platform from Midrand data centre to Microsoft Azure ZA North data centre</a:t>
            </a:r>
            <a:endParaRPr lang="en-ZA" sz="1400" dirty="0">
              <a:effectLst/>
              <a:latin typeface="+mn-lt"/>
              <a:ea typeface="Calibri" panose="020F0502020204030204" pitchFamily="34" charset="0"/>
            </a:endParaRPr>
          </a:p>
          <a:p>
            <a:r>
              <a:rPr lang="en-ZA" sz="1400" dirty="0">
                <a:effectLst/>
                <a:latin typeface="+mn-lt"/>
                <a:ea typeface="Calibri" panose="020F0502020204030204" pitchFamily="34" charset="0"/>
              </a:rPr>
              <a:t>2022 – Add European Bikes</a:t>
            </a:r>
          </a:p>
          <a:p>
            <a:r>
              <a:rPr lang="en-ZA" sz="1400" dirty="0">
                <a:effectLst/>
                <a:latin typeface="+mn-lt"/>
                <a:ea typeface="Calibri" panose="020F0502020204030204" pitchFamily="34" charset="0"/>
              </a:rPr>
              <a:t>2022 – SMB</a:t>
            </a:r>
            <a:r>
              <a:rPr lang="en-ZA" sz="1400" dirty="0">
                <a:latin typeface="+mn-lt"/>
                <a:ea typeface="Calibri" panose="020F0502020204030204" pitchFamily="34" charset="0"/>
              </a:rPr>
              <a:t> Fleets</a:t>
            </a:r>
            <a:endParaRPr lang="en-ZA" sz="1400" dirty="0">
              <a:effectLst/>
              <a:latin typeface="+mn-lt"/>
              <a:ea typeface="Calibri" panose="020F0502020204030204" pitchFamily="34" charset="0"/>
            </a:endParaRP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 Story of Change</a:t>
            </a:r>
          </a:p>
        </p:txBody>
      </p:sp>
    </p:spTree>
    <p:extLst>
      <p:ext uri="{BB962C8B-B14F-4D97-AF65-F5344CB8AC3E}">
        <p14:creationId xmlns:p14="http://schemas.microsoft.com/office/powerpoint/2010/main" val="1972106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effectLst/>
                <a:latin typeface="+mn-lt"/>
                <a:ea typeface="Calibri" panose="020F0502020204030204" pitchFamily="34" charset="0"/>
              </a:rPr>
              <a:t>220K Active Users</a:t>
            </a:r>
          </a:p>
          <a:p>
            <a:r>
              <a:rPr lang="en-ZA" sz="1400" dirty="0">
                <a:latin typeface="+mn-lt"/>
                <a:ea typeface="Calibri" panose="020F0502020204030204" pitchFamily="34" charset="0"/>
              </a:rPr>
              <a:t>360K Actively Monitored Vehicles</a:t>
            </a:r>
          </a:p>
          <a:p>
            <a:r>
              <a:rPr lang="en-ZA" sz="1400" dirty="0">
                <a:latin typeface="+mn-lt"/>
                <a:ea typeface="Calibri" panose="020F0502020204030204" pitchFamily="34" charset="0"/>
              </a:rPr>
              <a:t>90M records daily</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Where are we Today</a:t>
            </a:r>
          </a:p>
        </p:txBody>
      </p:sp>
    </p:spTree>
    <p:extLst>
      <p:ext uri="{BB962C8B-B14F-4D97-AF65-F5344CB8AC3E}">
        <p14:creationId xmlns:p14="http://schemas.microsoft.com/office/powerpoint/2010/main" val="3853821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latin typeface="+mn-lt"/>
              </a:rPr>
              <a:t>There is always a skew between what was planned and how the software is actually used.</a:t>
            </a:r>
          </a:p>
          <a:p>
            <a:r>
              <a:rPr lang="en-ZA" sz="1400" dirty="0">
                <a:solidFill>
                  <a:srgbClr val="212121"/>
                </a:solidFill>
                <a:effectLst/>
                <a:latin typeface="+mn-lt"/>
                <a:ea typeface="Times New Roman" panose="02020603050405020304" pitchFamily="18" charset="0"/>
              </a:rPr>
              <a:t>Want more features.</a:t>
            </a:r>
            <a:endParaRPr lang="en-ZA" sz="1400" dirty="0">
              <a:effectLst/>
              <a:latin typeface="+mn-lt"/>
              <a:ea typeface="Calibri" panose="020F0502020204030204" pitchFamily="34" charset="0"/>
            </a:endParaRPr>
          </a:p>
          <a:p>
            <a:r>
              <a:rPr lang="en-ZA" sz="1400" dirty="0">
                <a:solidFill>
                  <a:srgbClr val="212121"/>
                </a:solidFill>
                <a:effectLst/>
                <a:latin typeface="+mn-lt"/>
                <a:ea typeface="Times New Roman" panose="02020603050405020304" pitchFamily="18" charset="0"/>
              </a:rPr>
              <a:t>Environment change, e.g. services we using</a:t>
            </a:r>
            <a:endParaRPr lang="en-ZA" sz="1400" dirty="0">
              <a:effectLst/>
              <a:latin typeface="+mn-lt"/>
              <a:ea typeface="Calibri" panose="020F0502020204030204" pitchFamily="34" charset="0"/>
            </a:endParaRPr>
          </a:p>
          <a:p>
            <a:r>
              <a:rPr lang="en-ZA" sz="1400" dirty="0">
                <a:solidFill>
                  <a:srgbClr val="212121"/>
                </a:solidFill>
                <a:effectLst/>
                <a:latin typeface="+mn-lt"/>
                <a:ea typeface="Times New Roman" panose="02020603050405020304" pitchFamily="18" charset="0"/>
              </a:rPr>
              <a:t>Hosting environment - data centre / servers 2 docker</a:t>
            </a:r>
            <a:endParaRPr lang="en-ZA" sz="1400" dirty="0">
              <a:effectLst/>
              <a:latin typeface="+mn-lt"/>
              <a:ea typeface="Calibri" panose="020F0502020204030204" pitchFamily="34" charset="0"/>
            </a:endParaRPr>
          </a:p>
          <a:p>
            <a:r>
              <a:rPr lang="en-ZA" sz="1400" dirty="0">
                <a:solidFill>
                  <a:srgbClr val="212121"/>
                </a:solidFill>
                <a:effectLst/>
                <a:latin typeface="+mn-lt"/>
                <a:ea typeface="Times New Roman" panose="02020603050405020304" pitchFamily="18" charset="0"/>
              </a:rPr>
              <a:t>Usage change - more users / how the service is consumed</a:t>
            </a:r>
            <a:endParaRPr lang="en-ZA" sz="1400" dirty="0">
              <a:effectLst/>
              <a:latin typeface="+mn-lt"/>
              <a:ea typeface="Calibri" panose="020F0502020204030204" pitchFamily="34" charset="0"/>
            </a:endParaRPr>
          </a:p>
          <a:p>
            <a:r>
              <a:rPr lang="en-ZA" sz="1400" dirty="0">
                <a:solidFill>
                  <a:srgbClr val="212121"/>
                </a:solidFill>
                <a:effectLst/>
                <a:latin typeface="+mn-lt"/>
                <a:ea typeface="Times New Roman" panose="02020603050405020304" pitchFamily="18" charset="0"/>
              </a:rPr>
              <a:t>Always maintenance – e.g. Libraries that become outdated</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Change</a:t>
            </a:r>
          </a:p>
        </p:txBody>
      </p:sp>
    </p:spTree>
    <p:extLst>
      <p:ext uri="{BB962C8B-B14F-4D97-AF65-F5344CB8AC3E}">
        <p14:creationId xmlns:p14="http://schemas.microsoft.com/office/powerpoint/2010/main" val="309507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3" name="Group 12">
            <a:extLst>
              <a:ext uri="{FF2B5EF4-FFF2-40B4-BE49-F238E27FC236}">
                <a16:creationId xmlns:a16="http://schemas.microsoft.com/office/drawing/2014/main" id="{B8EEB03C-7C1E-40A3-9742-A76ABBA48E41}"/>
              </a:ext>
            </a:extLst>
          </p:cNvPr>
          <p:cNvGrpSpPr/>
          <p:nvPr/>
        </p:nvGrpSpPr>
        <p:grpSpPr>
          <a:xfrm>
            <a:off x="-1" y="388481"/>
            <a:ext cx="6538524" cy="596000"/>
            <a:chOff x="0" y="503598"/>
            <a:chExt cx="10405731" cy="476117"/>
          </a:xfrm>
        </p:grpSpPr>
        <p:grpSp>
          <p:nvGrpSpPr>
            <p:cNvPr id="14" name="Group 13">
              <a:extLst>
                <a:ext uri="{FF2B5EF4-FFF2-40B4-BE49-F238E27FC236}">
                  <a16:creationId xmlns:a16="http://schemas.microsoft.com/office/drawing/2014/main" id="{D3848F43-9601-4739-9436-4CF63BA8C250}"/>
                </a:ext>
              </a:extLst>
            </p:cNvPr>
            <p:cNvGrpSpPr/>
            <p:nvPr/>
          </p:nvGrpSpPr>
          <p:grpSpPr>
            <a:xfrm>
              <a:off x="0" y="513542"/>
              <a:ext cx="8242074" cy="466173"/>
              <a:chOff x="-766847" y="513542"/>
              <a:chExt cx="8242074" cy="466173"/>
            </a:xfrm>
          </p:grpSpPr>
          <p:pic>
            <p:nvPicPr>
              <p:cNvPr id="17" name="Picture 16">
                <a:extLst>
                  <a:ext uri="{FF2B5EF4-FFF2-40B4-BE49-F238E27FC236}">
                    <a16:creationId xmlns:a16="http://schemas.microsoft.com/office/drawing/2014/main" id="{7EAC1551-4DFD-45C7-8BA3-77C3FEE68B6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94469" y="513542"/>
                <a:ext cx="4180758" cy="466173"/>
              </a:xfrm>
              <a:prstGeom prst="rect">
                <a:avLst/>
              </a:prstGeom>
            </p:spPr>
          </p:pic>
          <p:pic>
            <p:nvPicPr>
              <p:cNvPr id="18" name="Picture 17">
                <a:extLst>
                  <a:ext uri="{FF2B5EF4-FFF2-40B4-BE49-F238E27FC236}">
                    <a16:creationId xmlns:a16="http://schemas.microsoft.com/office/drawing/2014/main" id="{165C86D9-3D37-41DC-AC61-E8D0D29579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9710" y="513542"/>
                <a:ext cx="4180758" cy="466173"/>
              </a:xfrm>
              <a:prstGeom prst="rect">
                <a:avLst/>
              </a:prstGeom>
            </p:spPr>
          </p:pic>
          <p:pic>
            <p:nvPicPr>
              <p:cNvPr id="19" name="Picture 18">
                <a:extLst>
                  <a:ext uri="{FF2B5EF4-FFF2-40B4-BE49-F238E27FC236}">
                    <a16:creationId xmlns:a16="http://schemas.microsoft.com/office/drawing/2014/main" id="{E784C02B-58FD-4158-8B91-49548226F0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6847" y="513542"/>
                <a:ext cx="4180758" cy="466173"/>
              </a:xfrm>
              <a:prstGeom prst="rect">
                <a:avLst/>
              </a:prstGeom>
            </p:spPr>
          </p:pic>
        </p:grpSp>
        <p:sp>
          <p:nvSpPr>
            <p:cNvPr id="15" name="Title 1">
              <a:extLst>
                <a:ext uri="{FF2B5EF4-FFF2-40B4-BE49-F238E27FC236}">
                  <a16:creationId xmlns:a16="http://schemas.microsoft.com/office/drawing/2014/main" id="{F4255CCA-DC58-43A3-B48C-654FB8EA20BF}"/>
                </a:ext>
              </a:extLst>
            </p:cNvPr>
            <p:cNvSpPr txBox="1">
              <a:spLocks/>
            </p:cNvSpPr>
            <p:nvPr/>
          </p:nvSpPr>
          <p:spPr>
            <a:xfrm>
              <a:off x="557931" y="503598"/>
              <a:ext cx="9847800" cy="47611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619445">
                <a:defRPr/>
              </a:pPr>
              <a:endParaRPr lang="en-GB" sz="3252" dirty="0">
                <a:solidFill>
                  <a:schemeClr val="bg1"/>
                </a:solidFill>
                <a:latin typeface="Arial" panose="020B0604020202020204" pitchFamily="34" charset="0"/>
                <a:ea typeface="Verdana" panose="020B0604030504040204" pitchFamily="34" charset="0"/>
                <a:cs typeface="Arial" panose="020B0604020202020204" pitchFamily="34" charset="0"/>
              </a:endParaRPr>
            </a:p>
          </p:txBody>
        </p:sp>
      </p:grpSp>
      <p:sp>
        <p:nvSpPr>
          <p:cNvPr id="3" name="Content Placeholder 2">
            <a:extLst>
              <a:ext uri="{FF2B5EF4-FFF2-40B4-BE49-F238E27FC236}">
                <a16:creationId xmlns:a16="http://schemas.microsoft.com/office/drawing/2014/main" id="{C11712E6-A861-EE45-9311-B6F9AA7CD9CA}"/>
              </a:ext>
            </a:extLst>
          </p:cNvPr>
          <p:cNvSpPr>
            <a:spLocks noGrp="1"/>
          </p:cNvSpPr>
          <p:nvPr>
            <p:ph idx="1"/>
          </p:nvPr>
        </p:nvSpPr>
        <p:spPr>
          <a:xfrm>
            <a:off x="838200" y="1185063"/>
            <a:ext cx="6228522" cy="4832031"/>
          </a:xfrm>
        </p:spPr>
        <p:txBody>
          <a:bodyPr>
            <a:normAutofit/>
          </a:bodyPr>
          <a:lstStyle/>
          <a:p>
            <a:r>
              <a:rPr lang="en-ZA" sz="1400" dirty="0">
                <a:latin typeface="+mn-lt"/>
              </a:rPr>
              <a:t>Agile – embrace change</a:t>
            </a:r>
          </a:p>
          <a:p>
            <a:r>
              <a:rPr lang="en-ZA" sz="1400" dirty="0">
                <a:solidFill>
                  <a:srgbClr val="212121"/>
                </a:solidFill>
                <a:effectLst/>
                <a:latin typeface="+mn-lt"/>
                <a:ea typeface="Times New Roman" panose="02020603050405020304" pitchFamily="18" charset="0"/>
              </a:rPr>
              <a:t>Software and architecture should also embrace change</a:t>
            </a:r>
          </a:p>
        </p:txBody>
      </p:sp>
      <p:sp>
        <p:nvSpPr>
          <p:cNvPr id="2" name="Title 1">
            <a:extLst>
              <a:ext uri="{FF2B5EF4-FFF2-40B4-BE49-F238E27FC236}">
                <a16:creationId xmlns:a16="http://schemas.microsoft.com/office/drawing/2014/main" id="{66AAAB64-4A1B-854C-9702-0E0CE673ADCD}"/>
              </a:ext>
            </a:extLst>
          </p:cNvPr>
          <p:cNvSpPr>
            <a:spLocks noGrp="1"/>
          </p:cNvSpPr>
          <p:nvPr>
            <p:ph type="title"/>
          </p:nvPr>
        </p:nvSpPr>
        <p:spPr>
          <a:xfrm>
            <a:off x="838200" y="589063"/>
            <a:ext cx="6228522" cy="227415"/>
          </a:xfrm>
        </p:spPr>
        <p:txBody>
          <a:bodyPr>
            <a:normAutofit fontScale="90000"/>
          </a:bodyPr>
          <a:lstStyle/>
          <a:p>
            <a:r>
              <a:rPr lang="en-US" dirty="0"/>
              <a:t>Agile</a:t>
            </a:r>
          </a:p>
        </p:txBody>
      </p:sp>
    </p:spTree>
    <p:extLst>
      <p:ext uri="{BB962C8B-B14F-4D97-AF65-F5344CB8AC3E}">
        <p14:creationId xmlns:p14="http://schemas.microsoft.com/office/powerpoint/2010/main" val="1831221719"/>
      </p:ext>
    </p:extLst>
  </p:cSld>
  <p:clrMapOvr>
    <a:masterClrMapping/>
  </p:clrMapOvr>
</p:sld>
</file>

<file path=ppt/theme/theme1.xml><?xml version="1.0" encoding="utf-8"?>
<a:theme xmlns:a="http://schemas.openxmlformats.org/drawingml/2006/main" name="Office Theme">
  <a:themeElements>
    <a:clrScheme name="Custom 1">
      <a:dk1>
        <a:srgbClr val="536E89"/>
      </a:dk1>
      <a:lt1>
        <a:srgbClr val="FFFFFF"/>
      </a:lt1>
      <a:dk2>
        <a:srgbClr val="51C3DF"/>
      </a:dk2>
      <a:lt2>
        <a:srgbClr val="333333"/>
      </a:lt2>
      <a:accent1>
        <a:srgbClr val="51C3DF"/>
      </a:accent1>
      <a:accent2>
        <a:srgbClr val="536E89"/>
      </a:accent2>
      <a:accent3>
        <a:srgbClr val="333333"/>
      </a:accent3>
      <a:accent4>
        <a:srgbClr val="FFFFFF"/>
      </a:accent4>
      <a:accent5>
        <a:srgbClr val="FFFFFF"/>
      </a:accent5>
      <a:accent6>
        <a:srgbClr val="51C3DF"/>
      </a:accent6>
      <a:hlink>
        <a:srgbClr val="51C3DF"/>
      </a:hlink>
      <a:folHlink>
        <a:srgbClr val="536E8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46BFE0"/>
        </a:solidFill>
        <a:ln>
          <a:noFill/>
        </a:ln>
      </a:spPr>
      <a:bodyPr rtlCol="0" anchor="ctr"/>
      <a:lstStyle>
        <a:defPPr algn="ctr">
          <a:defRPr sz="2400"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76490</TotalTime>
  <Words>3152</Words>
  <Application>Microsoft Office PowerPoint</Application>
  <PresentationFormat>Widescreen</PresentationFormat>
  <Paragraphs>161</Paragraphs>
  <Slides>35</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Open Sans</vt:lpstr>
      <vt:lpstr>Office Theme</vt:lpstr>
      <vt:lpstr>PowerPoint Presentation</vt:lpstr>
      <vt:lpstr>Definition</vt:lpstr>
      <vt:lpstr>A Story of Change</vt:lpstr>
      <vt:lpstr>A Story of Change</vt:lpstr>
      <vt:lpstr>A Story of Change</vt:lpstr>
      <vt:lpstr>A Story of Change</vt:lpstr>
      <vt:lpstr>Where are we Today</vt:lpstr>
      <vt:lpstr>Change</vt:lpstr>
      <vt:lpstr>Agile</vt:lpstr>
      <vt:lpstr>Things that makes changes difficult</vt:lpstr>
      <vt:lpstr>Managing Change</vt:lpstr>
      <vt:lpstr>Microservices</vt:lpstr>
      <vt:lpstr>Demo 1</vt:lpstr>
      <vt:lpstr>Code Implementation</vt:lpstr>
      <vt:lpstr>Demo 2</vt:lpstr>
      <vt:lpstr>Antipattern</vt:lpstr>
      <vt:lpstr>Antipattern</vt:lpstr>
      <vt:lpstr>Solution Principles</vt:lpstr>
      <vt:lpstr>SOLID</vt:lpstr>
      <vt:lpstr>Demo 2</vt:lpstr>
      <vt:lpstr>Demo 3</vt:lpstr>
      <vt:lpstr>SOLID Discussion</vt:lpstr>
      <vt:lpstr>SOLID Discussion</vt:lpstr>
      <vt:lpstr>SOLID Discussion</vt:lpstr>
      <vt:lpstr>SOLID Discussion</vt:lpstr>
      <vt:lpstr>What have we learned so</vt:lpstr>
      <vt:lpstr>Testing - Demo</vt:lpstr>
      <vt:lpstr>Aspect Orientated Programming</vt:lpstr>
      <vt:lpstr>Demo 4</vt:lpstr>
      <vt:lpstr>Demo 5</vt:lpstr>
      <vt:lpstr>Outcome</vt:lpstr>
      <vt:lpstr>What has been demonstrated</vt:lpstr>
      <vt:lpstr>Presentation Rating</vt:lpstr>
      <vt:lpstr>Q&amp;A previous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Kebaabetswe Sebola</dc:creator>
  <cp:lastModifiedBy>Daniel Joubert</cp:lastModifiedBy>
  <cp:revision>432</cp:revision>
  <dcterms:created xsi:type="dcterms:W3CDTF">2020-07-09T10:08:45Z</dcterms:created>
  <dcterms:modified xsi:type="dcterms:W3CDTF">2022-04-11T08:50:27Z</dcterms:modified>
</cp:coreProperties>
</file>